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9"/>
    <p:sldMasterId id="2147483756" r:id="rId20"/>
  </p:sldMasterIdLst>
  <p:notesMasterIdLst>
    <p:notesMasterId r:id="rId44"/>
  </p:notesMasterIdLst>
  <p:sldIdLst>
    <p:sldId id="256" r:id="rId21"/>
    <p:sldId id="266" r:id="rId22"/>
    <p:sldId id="267" r:id="rId23"/>
    <p:sldId id="278" r:id="rId24"/>
    <p:sldId id="279" r:id="rId25"/>
    <p:sldId id="283" r:id="rId26"/>
    <p:sldId id="280" r:id="rId27"/>
    <p:sldId id="269" r:id="rId28"/>
    <p:sldId id="268" r:id="rId29"/>
    <p:sldId id="281" r:id="rId30"/>
    <p:sldId id="270" r:id="rId31"/>
    <p:sldId id="284" r:id="rId32"/>
    <p:sldId id="285" r:id="rId33"/>
    <p:sldId id="286" r:id="rId34"/>
    <p:sldId id="271" r:id="rId35"/>
    <p:sldId id="273" r:id="rId36"/>
    <p:sldId id="272" r:id="rId37"/>
    <p:sldId id="275" r:id="rId38"/>
    <p:sldId id="274" r:id="rId39"/>
    <p:sldId id="277" r:id="rId40"/>
    <p:sldId id="282" r:id="rId41"/>
    <p:sldId id="287" r:id="rId42"/>
    <p:sldId id="2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6"/>
            <p14:sldId id="267"/>
            <p14:sldId id="278"/>
            <p14:sldId id="279"/>
            <p14:sldId id="283"/>
            <p14:sldId id="280"/>
            <p14:sldId id="269"/>
            <p14:sldId id="268"/>
            <p14:sldId id="281"/>
            <p14:sldId id="270"/>
            <p14:sldId id="284"/>
            <p14:sldId id="285"/>
            <p14:sldId id="286"/>
            <p14:sldId id="271"/>
            <p14:sldId id="273"/>
            <p14:sldId id="272"/>
            <p14:sldId id="275"/>
            <p14:sldId id="274"/>
            <p14:sldId id="277"/>
            <p14:sldId id="282"/>
            <p14:sldId id="28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79" d="100"/>
          <a:sy n="79" d="100"/>
        </p:scale>
        <p:origin x="702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microsoft.com/office/2016/11/relationships/changesInfo" Target="changesInfos/changesInfo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slide" Target="slides/slide11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tableStyles" Target="tableStyles.xml"/><Relationship Id="rId8" Type="http://schemas.openxmlformats.org/officeDocument/2006/relationships/customXml" Target="../customXml/item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 Isaac Collado" userId="ad8fb56159698224" providerId="LiveId" clId="{0F7EB0BB-42B9-4682-B767-3F27B661601C}"/>
    <pc:docChg chg="undo custSel addSld delSld modSld modMainMaster modSection">
      <pc:chgData name="Joan Isaac Collado" userId="ad8fb56159698224" providerId="LiveId" clId="{0F7EB0BB-42B9-4682-B767-3F27B661601C}" dt="2018-10-05T12:19:52.461" v="227" actId="2696"/>
      <pc:docMkLst>
        <pc:docMk/>
      </pc:docMkLst>
      <pc:sldChg chg="delSp">
        <pc:chgData name="Joan Isaac Collado" userId="ad8fb56159698224" providerId="LiveId" clId="{0F7EB0BB-42B9-4682-B767-3F27B661601C}" dt="2018-10-05T12:19:41.159" v="225" actId="478"/>
        <pc:sldMkLst>
          <pc:docMk/>
          <pc:sldMk cId="3606897591" sldId="265"/>
        </pc:sldMkLst>
        <pc:spChg chg="del">
          <ac:chgData name="Joan Isaac Collado" userId="ad8fb56159698224" providerId="LiveId" clId="{0F7EB0BB-42B9-4682-B767-3F27B661601C}" dt="2018-10-05T12:19:41.159" v="225" actId="478"/>
          <ac:spMkLst>
            <pc:docMk/>
            <pc:sldMk cId="3606897591" sldId="265"/>
            <ac:spMk id="3" creationId="{046A2520-9705-43B8-9488-BD20B5C0A3A6}"/>
          </ac:spMkLst>
        </pc:spChg>
      </pc:sldChg>
      <pc:sldChg chg="delSp">
        <pc:chgData name="Joan Isaac Collado" userId="ad8fb56159698224" providerId="LiveId" clId="{0F7EB0BB-42B9-4682-B767-3F27B661601C}" dt="2018-10-05T12:19:34.434" v="224" actId="478"/>
        <pc:sldMkLst>
          <pc:docMk/>
          <pc:sldMk cId="2253621334" sldId="266"/>
        </pc:sldMkLst>
        <pc:spChg chg="del">
          <ac:chgData name="Joan Isaac Collado" userId="ad8fb56159698224" providerId="LiveId" clId="{0F7EB0BB-42B9-4682-B767-3F27B661601C}" dt="2018-10-05T12:19:34.434" v="224" actId="478"/>
          <ac:spMkLst>
            <pc:docMk/>
            <pc:sldMk cId="2253621334" sldId="266"/>
            <ac:spMk id="2" creationId="{EE9A5F1B-38A6-4926-86CA-5BF599E66B1C}"/>
          </ac:spMkLst>
        </pc:spChg>
      </pc:sldChg>
      <pc:sldChg chg="add del">
        <pc:chgData name="Joan Isaac Collado" userId="ad8fb56159698224" providerId="LiveId" clId="{0F7EB0BB-42B9-4682-B767-3F27B661601C}" dt="2018-10-05T12:19:52.461" v="227" actId="2696"/>
        <pc:sldMkLst>
          <pc:docMk/>
          <pc:sldMk cId="1318560974" sldId="267"/>
        </pc:sldMkLst>
      </pc:sldChg>
      <pc:sldChg chg="addSp delSp modSp add del modTransition">
        <pc:chgData name="Joan Isaac Collado" userId="ad8fb56159698224" providerId="LiveId" clId="{0F7EB0BB-42B9-4682-B767-3F27B661601C}" dt="2018-10-05T12:18:36.419" v="194" actId="2696"/>
        <pc:sldMkLst>
          <pc:docMk/>
          <pc:sldMk cId="1961510527" sldId="267"/>
        </pc:sldMkLst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2" creationId="{C5811E5A-C84F-4BDF-B452-5ECABF885F65}"/>
          </ac:spMkLst>
        </pc:spChg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3" creationId="{A36AEEC1-31A9-4936-B068-A5DF57B98747}"/>
          </ac:spMkLst>
        </pc:spChg>
        <pc:spChg chg="add mod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4" creationId="{FC3F6D9E-4426-47BE-9260-41A418182883}"/>
          </ac:spMkLst>
        </pc:spChg>
      </pc:sldChg>
      <pc:sldMasterChg chg="delSldLayout modSldLayout">
        <pc:chgData name="Joan Isaac Collado" userId="ad8fb56159698224" providerId="LiveId" clId="{0F7EB0BB-42B9-4682-B767-3F27B661601C}" dt="2018-10-05T12:19:23.313" v="223" actId="1076"/>
        <pc:sldMasterMkLst>
          <pc:docMk/>
          <pc:sldMasterMk cId="3593001564" sldId="2147483715"/>
        </pc:sldMasterMkLst>
        <pc:sldLayoutChg chg="addSp modSp">
          <pc:chgData name="Joan Isaac Collado" userId="ad8fb56159698224" providerId="LiveId" clId="{0F7EB0BB-42B9-4682-B767-3F27B661601C}" dt="2018-10-05T09:39:00.461" v="115" actId="1076"/>
          <pc:sldLayoutMkLst>
            <pc:docMk/>
            <pc:sldMasterMk cId="3593001564" sldId="2147483715"/>
            <pc:sldLayoutMk cId="2072961416" sldId="2147483711"/>
          </pc:sldLayoutMkLst>
          <pc:spChg chg="add mod">
            <ac:chgData name="Joan Isaac Collado" userId="ad8fb56159698224" providerId="LiveId" clId="{0F7EB0BB-42B9-4682-B767-3F27B661601C}" dt="2018-10-05T09:39:00.461" v="115" actId="1076"/>
            <ac:spMkLst>
              <pc:docMk/>
              <pc:sldMasterMk cId="3593001564" sldId="2147483715"/>
              <pc:sldLayoutMk cId="2072961416" sldId="2147483711"/>
              <ac:spMk id="6" creationId="{B588129F-7A36-46D1-8F61-BF3F7ED4C96F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08.278" v="121" actId="1076"/>
          <pc:sldLayoutMkLst>
            <pc:docMk/>
            <pc:sldMasterMk cId="3593001564" sldId="2147483715"/>
            <pc:sldLayoutMk cId="3067152195" sldId="2147483714"/>
          </pc:sldLayoutMkLst>
          <pc:spChg chg="add mod">
            <ac:chgData name="Joan Isaac Collado" userId="ad8fb56159698224" providerId="LiveId" clId="{0F7EB0BB-42B9-4682-B767-3F27B661601C}" dt="2018-10-05T09:39:08.278" v="121" actId="1076"/>
            <ac:spMkLst>
              <pc:docMk/>
              <pc:sldMasterMk cId="3593001564" sldId="2147483715"/>
              <pc:sldLayoutMk cId="3067152195" sldId="2147483714"/>
              <ac:spMk id="8" creationId="{B017A576-2032-43E4-B7BF-AB7BF8903FFE}"/>
            </ac:spMkLst>
          </pc:spChg>
        </pc:sldLayoutChg>
        <pc:sldLayoutChg chg="modSp">
          <pc:chgData name="Joan Isaac Collado" userId="ad8fb56159698224" providerId="LiveId" clId="{0F7EB0BB-42B9-4682-B767-3F27B661601C}" dt="2018-10-05T09:32:28.513" v="33" actId="1076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0F7EB0BB-42B9-4682-B767-3F27B661601C}" dt="2018-10-05T09:32:28.513" v="33" actId="1076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13.687" v="164" actId="1076"/>
          <pc:sldLayoutMkLst>
            <pc:docMk/>
            <pc:sldMasterMk cId="3593001564" sldId="2147483715"/>
            <pc:sldLayoutMk cId="2853996036" sldId="2147483717"/>
          </pc:sldLayoutMkLst>
          <pc:spChg chg="add mod">
            <ac:chgData name="Joan Isaac Collado" userId="ad8fb56159698224" providerId="LiveId" clId="{0F7EB0BB-42B9-4682-B767-3F27B661601C}" dt="2018-10-05T09:42:13.687" v="164" actId="1076"/>
            <ac:spMkLst>
              <pc:docMk/>
              <pc:sldMasterMk cId="3593001564" sldId="2147483715"/>
              <pc:sldLayoutMk cId="2853996036" sldId="2147483717"/>
              <ac:spMk id="12" creationId="{CF03CD76-4A24-4256-A514-7E8EFDF8AF38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0.658" v="107" actId="1076"/>
          <pc:sldLayoutMkLst>
            <pc:docMk/>
            <pc:sldMasterMk cId="3593001564" sldId="2147483715"/>
            <pc:sldLayoutMk cId="2392660060" sldId="2147483718"/>
          </pc:sldLayoutMkLst>
          <pc:spChg chg="add mod">
            <ac:chgData name="Joan Isaac Collado" userId="ad8fb56159698224" providerId="LiveId" clId="{0F7EB0BB-42B9-4682-B767-3F27B661601C}" dt="2018-10-05T09:38:30.658" v="107" actId="1076"/>
            <ac:spMkLst>
              <pc:docMk/>
              <pc:sldMasterMk cId="3593001564" sldId="2147483715"/>
              <pc:sldLayoutMk cId="2392660060" sldId="2147483718"/>
              <ac:spMk id="3" creationId="{AE069545-22A2-474D-9F84-BF5BEA6891B3}"/>
            </ac:spMkLst>
          </pc:spChg>
          <pc:spChg chg="add del mod">
            <ac:chgData name="Joan Isaac Collado" userId="ad8fb56159698224" providerId="LiveId" clId="{0F7EB0BB-42B9-4682-B767-3F27B661601C}" dt="2018-10-05T09:37:29.668" v="86" actId="478"/>
            <ac:spMkLst>
              <pc:docMk/>
              <pc:sldMasterMk cId="3593001564" sldId="2147483715"/>
              <pc:sldLayoutMk cId="2392660060" sldId="2147483718"/>
              <ac:spMk id="8" creationId="{ED5718C8-A239-4231-9420-31BFF182E82B}"/>
            </ac:spMkLst>
          </pc:spChg>
          <pc:spChg chg="add del mod">
            <ac:chgData name="Joan Isaac Collado" userId="ad8fb56159698224" providerId="LiveId" clId="{0F7EB0BB-42B9-4682-B767-3F27B661601C}" dt="2018-10-05T09:37:27.368" v="85" actId="478"/>
            <ac:spMkLst>
              <pc:docMk/>
              <pc:sldMasterMk cId="3593001564" sldId="2147483715"/>
              <pc:sldLayoutMk cId="2392660060" sldId="2147483718"/>
              <ac:spMk id="9" creationId="{4B193B39-DF81-4A70-A41C-C6C9F3B70905}"/>
            </ac:spMkLst>
          </pc:spChg>
          <pc:spChg chg="add del mod">
            <ac:chgData name="Joan Isaac Collado" userId="ad8fb56159698224" providerId="LiveId" clId="{0F7EB0BB-42B9-4682-B767-3F27B661601C}" dt="2018-10-05T09:37:38.879" v="89" actId="478"/>
            <ac:spMkLst>
              <pc:docMk/>
              <pc:sldMasterMk cId="3593001564" sldId="2147483715"/>
              <pc:sldLayoutMk cId="2392660060" sldId="2147483718"/>
              <ac:spMk id="10" creationId="{63933B90-EA44-433B-98CC-ECA2AF518F65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4.083" v="108" actId="1076"/>
          <pc:sldLayoutMkLst>
            <pc:docMk/>
            <pc:sldMasterMk cId="3593001564" sldId="2147483715"/>
            <pc:sldLayoutMk cId="1837097640" sldId="2147483719"/>
          </pc:sldLayoutMkLst>
          <pc:spChg chg="add del mod">
            <ac:chgData name="Joan Isaac Collado" userId="ad8fb56159698224" providerId="LiveId" clId="{0F7EB0BB-42B9-4682-B767-3F27B661601C}" dt="2018-10-05T09:34:58.936" v="45" actId="478"/>
            <ac:spMkLst>
              <pc:docMk/>
              <pc:sldMasterMk cId="3593001564" sldId="2147483715"/>
              <pc:sldLayoutMk cId="1837097640" sldId="2147483719"/>
              <ac:spMk id="3" creationId="{3E4A4AFF-55A5-4235-B5C6-219597674B86}"/>
            </ac:spMkLst>
          </pc:spChg>
          <pc:spChg chg="add del mod">
            <ac:chgData name="Joan Isaac Collado" userId="ad8fb56159698224" providerId="LiveId" clId="{0F7EB0BB-42B9-4682-B767-3F27B661601C}" dt="2018-10-05T09:37:05.064" v="74" actId="478"/>
            <ac:spMkLst>
              <pc:docMk/>
              <pc:sldMasterMk cId="3593001564" sldId="2147483715"/>
              <pc:sldLayoutMk cId="1837097640" sldId="2147483719"/>
              <ac:spMk id="9" creationId="{D007874E-0166-4FD4-A949-2E2EE34B7A0F}"/>
            </ac:spMkLst>
          </pc:spChg>
          <pc:spChg chg="add del mod">
            <ac:chgData name="Joan Isaac Collado" userId="ad8fb56159698224" providerId="LiveId" clId="{0F7EB0BB-42B9-4682-B767-3F27B661601C}" dt="2018-10-05T09:37:00.841" v="72" actId="478"/>
            <ac:spMkLst>
              <pc:docMk/>
              <pc:sldMasterMk cId="3593001564" sldId="2147483715"/>
              <pc:sldLayoutMk cId="1837097640" sldId="2147483719"/>
              <ac:spMk id="10" creationId="{89BFF7B3-6DF0-4900-BDFC-58F03AABEE29}"/>
            </ac:spMkLst>
          </pc:spChg>
          <pc:spChg chg="add mod">
            <ac:chgData name="Joan Isaac Collado" userId="ad8fb56159698224" providerId="LiveId" clId="{0F7EB0BB-42B9-4682-B767-3F27B661601C}" dt="2018-10-05T09:38:34.083" v="108" actId="1076"/>
            <ac:spMkLst>
              <pc:docMk/>
              <pc:sldMasterMk cId="3593001564" sldId="2147483715"/>
              <pc:sldLayoutMk cId="1837097640" sldId="2147483719"/>
              <ac:spMk id="11" creationId="{BA622C43-BB6A-45BD-9C6B-94F27530C3E3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8:45.408" v="109" actId="1076"/>
          <pc:sldLayoutMkLst>
            <pc:docMk/>
            <pc:sldMasterMk cId="3593001564" sldId="2147483715"/>
            <pc:sldLayoutMk cId="708363250" sldId="2147483720"/>
          </pc:sldLayoutMkLst>
          <pc:spChg chg="add mod">
            <ac:chgData name="Joan Isaac Collado" userId="ad8fb56159698224" providerId="LiveId" clId="{0F7EB0BB-42B9-4682-B767-3F27B661601C}" dt="2018-10-05T09:38:45.408" v="109" actId="1076"/>
            <ac:spMkLst>
              <pc:docMk/>
              <pc:sldMasterMk cId="3593001564" sldId="2147483715"/>
              <pc:sldLayoutMk cId="708363250" sldId="2147483720"/>
              <ac:spMk id="6" creationId="{4B78DDD2-7C65-4740-8952-A15BC2BC51AD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26.855" v="170" actId="1076"/>
          <pc:sldLayoutMkLst>
            <pc:docMk/>
            <pc:sldMasterMk cId="3593001564" sldId="2147483715"/>
            <pc:sldLayoutMk cId="319995281" sldId="2147483722"/>
          </pc:sldLayoutMkLst>
          <pc:spChg chg="add mod">
            <ac:chgData name="Joan Isaac Collado" userId="ad8fb56159698224" providerId="LiveId" clId="{0F7EB0BB-42B9-4682-B767-3F27B661601C}" dt="2018-10-05T09:42:26.855" v="170" actId="1076"/>
            <ac:spMkLst>
              <pc:docMk/>
              <pc:sldMasterMk cId="3593001564" sldId="2147483715"/>
              <pc:sldLayoutMk cId="319995281" sldId="2147483722"/>
              <ac:spMk id="10" creationId="{A836A3BE-7827-48F6-881D-2EB68623DF4B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51.705" v="177" actId="1076"/>
          <pc:sldLayoutMkLst>
            <pc:docMk/>
            <pc:sldMasterMk cId="3593001564" sldId="2147483715"/>
            <pc:sldLayoutMk cId="630453001" sldId="2147483723"/>
          </pc:sldLayoutMkLst>
          <pc:spChg chg="add mod">
            <ac:chgData name="Joan Isaac Collado" userId="ad8fb56159698224" providerId="LiveId" clId="{0F7EB0BB-42B9-4682-B767-3F27B661601C}" dt="2018-10-05T09:42:51.705" v="177" actId="1076"/>
            <ac:spMkLst>
              <pc:docMk/>
              <pc:sldMasterMk cId="3593001564" sldId="2147483715"/>
              <pc:sldLayoutMk cId="630453001" sldId="2147483723"/>
              <ac:spMk id="13" creationId="{6DB27103-E5A6-4FB2-8EA7-6DC0AE5F8E9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1:39.823" v="157" actId="207"/>
          <pc:sldLayoutMkLst>
            <pc:docMk/>
            <pc:sldMasterMk cId="3593001564" sldId="2147483715"/>
            <pc:sldLayoutMk cId="957321703" sldId="2147483725"/>
          </pc:sldLayoutMkLst>
          <pc:spChg chg="add mod">
            <ac:chgData name="Joan Isaac Collado" userId="ad8fb56159698224" providerId="LiveId" clId="{0F7EB0BB-42B9-4682-B767-3F27B661601C}" dt="2018-10-05T09:41:39.823" v="157" actId="207"/>
            <ac:spMkLst>
              <pc:docMk/>
              <pc:sldMasterMk cId="3593001564" sldId="2147483715"/>
              <pc:sldLayoutMk cId="957321703" sldId="2147483725"/>
              <ac:spMk id="9" creationId="{18CEB632-0CAA-4174-8EED-17D9B86E9564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13.467" v="180" actId="1076"/>
          <pc:sldLayoutMkLst>
            <pc:docMk/>
            <pc:sldMasterMk cId="3593001564" sldId="2147483715"/>
            <pc:sldLayoutMk cId="1926334072" sldId="2147483726"/>
          </pc:sldLayoutMkLst>
          <pc:spChg chg="add mod">
            <ac:chgData name="Joan Isaac Collado" userId="ad8fb56159698224" providerId="LiveId" clId="{0F7EB0BB-42B9-4682-B767-3F27B661601C}" dt="2018-10-05T09:43:13.467" v="180" actId="1076"/>
            <ac:spMkLst>
              <pc:docMk/>
              <pc:sldMasterMk cId="3593001564" sldId="2147483715"/>
              <pc:sldLayoutMk cId="1926334072" sldId="2147483726"/>
              <ac:spMk id="5" creationId="{75129E71-7D3B-4703-84DE-190581A66816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03.222" v="178" actId="1076"/>
          <pc:sldLayoutMkLst>
            <pc:docMk/>
            <pc:sldMasterMk cId="3593001564" sldId="2147483715"/>
            <pc:sldLayoutMk cId="408960744" sldId="2147483728"/>
          </pc:sldLayoutMkLst>
          <pc:spChg chg="add mod">
            <ac:chgData name="Joan Isaac Collado" userId="ad8fb56159698224" providerId="LiveId" clId="{0F7EB0BB-42B9-4682-B767-3F27B661601C}" dt="2018-10-05T09:43:03.222" v="178" actId="1076"/>
            <ac:spMkLst>
              <pc:docMk/>
              <pc:sldMasterMk cId="3593001564" sldId="2147483715"/>
              <pc:sldLayoutMk cId="408960744" sldId="2147483728"/>
              <ac:spMk id="7" creationId="{13AB316D-6EE9-4DA6-A134-AE17CBC7CA7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15.164" v="135" actId="1076"/>
          <pc:sldLayoutMkLst>
            <pc:docMk/>
            <pc:sldMasterMk cId="3593001564" sldId="2147483715"/>
            <pc:sldLayoutMk cId="227341295" sldId="2147483752"/>
          </pc:sldLayoutMkLst>
          <pc:spChg chg="add mod">
            <ac:chgData name="Joan Isaac Collado" userId="ad8fb56159698224" providerId="LiveId" clId="{0F7EB0BB-42B9-4682-B767-3F27B661601C}" dt="2018-10-05T09:40:15.164" v="135" actId="1076"/>
            <ac:spMkLst>
              <pc:docMk/>
              <pc:sldMasterMk cId="3593001564" sldId="2147483715"/>
              <pc:sldLayoutMk cId="227341295" sldId="2147483752"/>
              <ac:spMk id="11" creationId="{7F50CF57-DC17-4A34-9747-BB8EB2A0D12C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59.202" v="134" actId="1076"/>
          <pc:sldLayoutMkLst>
            <pc:docMk/>
            <pc:sldMasterMk cId="3593001564" sldId="2147483715"/>
            <pc:sldLayoutMk cId="4149648272" sldId="2147483753"/>
          </pc:sldLayoutMkLst>
          <pc:spChg chg="add mod">
            <ac:chgData name="Joan Isaac Collado" userId="ad8fb56159698224" providerId="LiveId" clId="{0F7EB0BB-42B9-4682-B767-3F27B661601C}" dt="2018-10-05T09:39:59.202" v="134" actId="1076"/>
            <ac:spMkLst>
              <pc:docMk/>
              <pc:sldMasterMk cId="3593001564" sldId="2147483715"/>
              <pc:sldLayoutMk cId="4149648272" sldId="2147483753"/>
              <ac:spMk id="7" creationId="{D3F28846-9270-4EBD-9420-9F496A1B32C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33.503" v="141" actId="1076"/>
          <pc:sldLayoutMkLst>
            <pc:docMk/>
            <pc:sldMasterMk cId="3593001564" sldId="2147483715"/>
            <pc:sldLayoutMk cId="570410028" sldId="2147483754"/>
          </pc:sldLayoutMkLst>
          <pc:spChg chg="add mod">
            <ac:chgData name="Joan Isaac Collado" userId="ad8fb56159698224" providerId="LiveId" clId="{0F7EB0BB-42B9-4682-B767-3F27B661601C}" dt="2018-10-05T09:40:33.503" v="141" actId="1076"/>
            <ac:spMkLst>
              <pc:docMk/>
              <pc:sldMasterMk cId="3593001564" sldId="2147483715"/>
              <pc:sldLayoutMk cId="570410028" sldId="2147483754"/>
              <ac:spMk id="5" creationId="{E384CD53-F629-441F-A25E-5130ACB6821D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12:19:23.313" v="223" actId="1076"/>
          <pc:sldLayoutMkLst>
            <pc:docMk/>
            <pc:sldMasterMk cId="3593001564" sldId="2147483715"/>
            <pc:sldLayoutMk cId="2847338261" sldId="2147483755"/>
          </pc:sldLayoutMkLst>
          <pc:spChg chg="add mod">
            <ac:chgData name="Joan Isaac Collado" userId="ad8fb56159698224" providerId="LiveId" clId="{0F7EB0BB-42B9-4682-B767-3F27B661601C}" dt="2018-10-05T12:19:23.313" v="223" actId="1076"/>
            <ac:spMkLst>
              <pc:docMk/>
              <pc:sldMasterMk cId="3593001564" sldId="2147483715"/>
              <pc:sldLayoutMk cId="2847338261" sldId="2147483755"/>
              <ac:spMk id="3" creationId="{701E393C-89C7-42BF-98DB-8AB3B4B0E4BF}"/>
            </ac:spMkLst>
          </pc:spChg>
          <pc:spChg chg="del mod">
            <ac:chgData name="Joan Isaac Collado" userId="ad8fb56159698224" providerId="LiveId" clId="{0F7EB0BB-42B9-4682-B767-3F27B661601C}" dt="2018-10-05T12:18:45.761" v="195" actId="478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spChg chg="add del mod">
            <ac:chgData name="Joan Isaac Collado" userId="ad8fb56159698224" providerId="LiveId" clId="{0F7EB0BB-42B9-4682-B767-3F27B661601C}" dt="2018-10-05T09:35:45.708" v="51" actId="478"/>
            <ac:spMkLst>
              <pc:docMk/>
              <pc:sldMasterMk cId="3593001564" sldId="2147483715"/>
              <pc:sldLayoutMk cId="2847338261" sldId="2147483755"/>
              <ac:spMk id="19" creationId="{35DAFAA6-1842-4F1E-A637-2534A6506DF4}"/>
            </ac:spMkLst>
          </pc:spChg>
          <pc:spChg chg="add mod">
            <ac:chgData name="Joan Isaac Collado" userId="ad8fb56159698224" providerId="LiveId" clId="{0F7EB0BB-42B9-4682-B767-3F27B661601C}" dt="2018-10-05T09:44:28.344" v="189" actId="1076"/>
            <ac:spMkLst>
              <pc:docMk/>
              <pc:sldMasterMk cId="3593001564" sldId="2147483715"/>
              <pc:sldLayoutMk cId="2847338261" sldId="2147483755"/>
              <ac:spMk id="20" creationId="{8BB07CFD-A52B-4319-BB70-2BBE62BF9C84}"/>
            </ac:spMkLst>
          </pc:spChg>
          <pc:picChg chg="add mod">
            <ac:chgData name="Joan Isaac Collado" userId="ad8fb56159698224" providerId="LiveId" clId="{0F7EB0BB-42B9-4682-B767-3F27B661601C}" dt="2018-10-05T06:52:01.562" v="26" actId="1076"/>
            <ac:picMkLst>
              <pc:docMk/>
              <pc:sldMasterMk cId="3593001564" sldId="2147483715"/>
              <pc:sldLayoutMk cId="2847338261" sldId="2147483755"/>
              <ac:picMk id="4" creationId="{4D3CAFCE-E253-4F7C-9A57-51A29D90C8FD}"/>
            </ac:picMkLst>
          </pc:picChg>
          <pc:picChg chg="add del mod">
            <ac:chgData name="Joan Isaac Collado" userId="ad8fb56159698224" providerId="LiveId" clId="{0F7EB0BB-42B9-4682-B767-3F27B661601C}" dt="2018-10-05T06:49:37.794" v="14" actId="478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mod">
            <ac:chgData name="Joan Isaac Collado" userId="ad8fb56159698224" providerId="LiveId" clId="{0F7EB0BB-42B9-4682-B767-3F27B661601C}" dt="2018-10-05T06:52:05.254" v="2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mod">
            <ac:chgData name="Joan Isaac Collado" userId="ad8fb56159698224" providerId="LiveId" clId="{0F7EB0BB-42B9-4682-B767-3F27B661601C}" dt="2018-10-05T06:52:06.273" v="30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del">
            <ac:chgData name="Joan Isaac Collado" userId="ad8fb56159698224" providerId="LiveId" clId="{0F7EB0BB-42B9-4682-B767-3F27B661601C}" dt="2018-10-05T06:44:32.032" v="0" actId="478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mod">
            <ac:chgData name="Joan Isaac Collado" userId="ad8fb56159698224" providerId="LiveId" clId="{0F7EB0BB-42B9-4682-B767-3F27B661601C}" dt="2018-10-05T06:52:03.137" v="27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mod">
            <ac:chgData name="Joan Isaac Collado" userId="ad8fb56159698224" providerId="LiveId" clId="{0F7EB0BB-42B9-4682-B767-3F27B661601C}" dt="2018-10-05T06:52:07.665" v="31" actId="1076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del">
            <ac:chgData name="Joan Isaac Collado" userId="ad8fb56159698224" providerId="LiveId" clId="{0F7EB0BB-42B9-4682-B767-3F27B661601C}" dt="2018-10-05T06:51:46.202" v="22" actId="478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mod">
            <ac:chgData name="Joan Isaac Collado" userId="ad8fb56159698224" providerId="LiveId" clId="{0F7EB0BB-42B9-4682-B767-3F27B661601C}" dt="2018-10-05T06:52:00.374" v="25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  <pc:picChg chg="add mod">
            <ac:chgData name="Joan Isaac Collado" userId="ad8fb56159698224" providerId="LiveId" clId="{0F7EB0BB-42B9-4682-B767-3F27B661601C}" dt="2018-10-05T06:49:46.326" v="19" actId="1076"/>
            <ac:picMkLst>
              <pc:docMk/>
              <pc:sldMasterMk cId="3593001564" sldId="2147483715"/>
              <pc:sldLayoutMk cId="2847338261" sldId="2147483755"/>
              <ac:picMk id="1026" creationId="{2F2227ED-8BCF-4D1B-BC39-7B4DF0C84667}"/>
            </ac:picMkLst>
          </pc:picChg>
          <pc:picChg chg="add mod">
            <ac:chgData name="Joan Isaac Collado" userId="ad8fb56159698224" providerId="LiveId" clId="{0F7EB0BB-42B9-4682-B767-3F27B661601C}" dt="2018-10-05T06:51:58.685" v="24" actId="1076"/>
            <ac:picMkLst>
              <pc:docMk/>
              <pc:sldMasterMk cId="3593001564" sldId="2147483715"/>
              <pc:sldLayoutMk cId="2847338261" sldId="2147483755"/>
              <ac:picMk id="1028" creationId="{413983DD-2966-47DC-B8E6-BC66E2D3FEAB}"/>
            </ac:picMkLst>
          </pc:picChg>
        </pc:sldLayoutChg>
        <pc:sldLayoutChg chg="del">
          <pc:chgData name="Joan Isaac Collado" userId="ad8fb56159698224" providerId="LiveId" clId="{0F7EB0BB-42B9-4682-B767-3F27B661601C}" dt="2018-10-05T06:52:19.646" v="32" actId="2696"/>
          <pc:sldLayoutMkLst>
            <pc:docMk/>
            <pc:sldMasterMk cId="3593001564" sldId="2147483715"/>
            <pc:sldLayoutMk cId="1232530156" sldId="2147483756"/>
          </pc:sldLayoutMkLst>
        </pc:sldLayoutChg>
      </pc:sldMasterChg>
      <pc:sldMasterChg chg="addSp modSp">
        <pc:chgData name="Joan Isaac Collado" userId="ad8fb56159698224" providerId="LiveId" clId="{0F7EB0BB-42B9-4682-B767-3F27B661601C}" dt="2018-10-05T12:17:29.411" v="191"/>
        <pc:sldMasterMkLst>
          <pc:docMk/>
          <pc:sldMasterMk cId="1489640279" sldId="2147483756"/>
        </pc:sldMasterMkLst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2" creationId="{68CBE5F9-32DC-4002-B43F-93E12EC5CAC7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3" creationId="{B725DCFA-BC8A-4A4D-AFB6-F33678230F50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4" creationId="{0C82EF85-7E6C-469F-82DF-2F0100753F8E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5" creationId="{23B42E9B-E504-45EB-A7AB-FAD4FCDEE595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6" creationId="{1AE06E38-FBAE-456F-9854-A5140FFDD61B}"/>
          </ac:spMkLst>
        </pc:spChg>
      </pc:sldMasterChg>
    </pc:docChg>
  </pc:docChgLst>
  <pc:docChgLst>
    <pc:chgData name="Joan Isaac Collado" userId="ad8fb56159698224" providerId="LiveId" clId="{957633D7-0079-4FE5-9C20-D184352EB567}"/>
    <pc:docChg chg="undo custSel addSld delSld modSld sldOrd addMainMaster delMainMaster modMainMaster modSection">
      <pc:chgData name="Joan Isaac Collado" userId="ad8fb56159698224" providerId="LiveId" clId="{957633D7-0079-4FE5-9C20-D184352EB567}" dt="2018-10-03T20:39:29.974" v="213" actId="115"/>
      <pc:docMkLst>
        <pc:docMk/>
      </pc:docMkLst>
      <pc:sldChg chg="addSp delSp modSp add ord modTransition">
        <pc:chgData name="Joan Isaac Collado" userId="ad8fb56159698224" providerId="LiveId" clId="{957633D7-0079-4FE5-9C20-D184352EB567}" dt="2018-10-03T20:39:08.690" v="209" actId="20577"/>
        <pc:sldMkLst>
          <pc:docMk/>
          <pc:sldMk cId="3606897591" sldId="265"/>
        </pc:sldMkLst>
        <pc:spChg chg="del">
          <ac:chgData name="Joan Isaac Collado" userId="ad8fb56159698224" providerId="LiveId" clId="{957633D7-0079-4FE5-9C20-D184352EB567}" dt="2018-10-03T20:37:56.854" v="201"/>
          <ac:spMkLst>
            <pc:docMk/>
            <pc:sldMk cId="3606897591" sldId="265"/>
            <ac:spMk id="2" creationId="{C3E79EBA-573B-43A4-AF33-0B6CC42534AC}"/>
          </ac:spMkLst>
        </pc:spChg>
        <pc:spChg chg="add mod">
          <ac:chgData name="Joan Isaac Collado" userId="ad8fb56159698224" providerId="LiveId" clId="{957633D7-0079-4FE5-9C20-D184352EB567}" dt="2018-10-03T20:39:08.690" v="209" actId="20577"/>
          <ac:spMkLst>
            <pc:docMk/>
            <pc:sldMk cId="3606897591" sldId="265"/>
            <ac:spMk id="3" creationId="{046A2520-9705-43B8-9488-BD20B5C0A3A6}"/>
          </ac:spMkLst>
        </pc:spChg>
      </pc:sldChg>
      <pc:sldChg chg="modSp add">
        <pc:chgData name="Joan Isaac Collado" userId="ad8fb56159698224" providerId="LiveId" clId="{957633D7-0079-4FE5-9C20-D184352EB567}" dt="2018-10-03T20:39:01.818" v="207" actId="20577"/>
        <pc:sldMkLst>
          <pc:docMk/>
          <pc:sldMk cId="2253621334" sldId="266"/>
        </pc:sldMkLst>
        <pc:spChg chg="mod">
          <ac:chgData name="Joan Isaac Collado" userId="ad8fb56159698224" providerId="LiveId" clId="{957633D7-0079-4FE5-9C20-D184352EB567}" dt="2018-10-03T20:39:01.818" v="207" actId="20577"/>
          <ac:spMkLst>
            <pc:docMk/>
            <pc:sldMk cId="2253621334" sldId="266"/>
            <ac:spMk id="2" creationId="{EE9A5F1B-38A6-4926-86CA-5BF599E66B1C}"/>
          </ac:spMkLst>
        </pc:spChg>
      </pc:sldChg>
      <pc:sldMasterChg chg="addSldLayout delSldLayout modSldLayout">
        <pc:chgData name="Joan Isaac Collado" userId="ad8fb56159698224" providerId="LiveId" clId="{957633D7-0079-4FE5-9C20-D184352EB567}" dt="2018-10-03T20:39:29.974" v="213" actId="115"/>
        <pc:sldMasterMkLst>
          <pc:docMk/>
          <pc:sldMasterMk cId="3593001564" sldId="2147483715"/>
        </pc:sldMasterMkLst>
        <pc:sldLayoutChg chg="modSp">
          <pc:chgData name="Joan Isaac Collado" userId="ad8fb56159698224" providerId="LiveId" clId="{957633D7-0079-4FE5-9C20-D184352EB567}" dt="2018-10-03T20:39:29.974" v="213" actId="115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957633D7-0079-4FE5-9C20-D184352EB567}" dt="2018-10-03T20:39:29.974" v="213" actId="115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delSp modSp setBg">
          <pc:chgData name="Joan Isaac Collado" userId="ad8fb56159698224" providerId="LiveId" clId="{957633D7-0079-4FE5-9C20-D184352EB567}" dt="2018-10-03T20:38:38.875" v="203"/>
          <pc:sldLayoutMkLst>
            <pc:docMk/>
            <pc:sldMasterMk cId="3593001564" sldId="2147483715"/>
            <pc:sldLayoutMk cId="2847338261" sldId="2147483755"/>
          </pc:sldLayoutMkLst>
          <pc:spChg chg="del">
            <ac:chgData name="Joan Isaac Collado" userId="ad8fb56159698224" providerId="LiveId" clId="{957633D7-0079-4FE5-9C20-D184352EB567}" dt="2018-10-03T20:28:34.267" v="163" actId="478"/>
            <ac:spMkLst>
              <pc:docMk/>
              <pc:sldMasterMk cId="3593001564" sldId="2147483715"/>
              <pc:sldLayoutMk cId="2847338261" sldId="2147483755"/>
              <ac:spMk id="4" creationId="{00000000-0000-0000-0000-000000000000}"/>
            </ac:spMkLst>
          </pc:spChg>
          <pc:spChg chg="del">
            <ac:chgData name="Joan Isaac Collado" userId="ad8fb56159698224" providerId="LiveId" clId="{957633D7-0079-4FE5-9C20-D184352EB567}" dt="2018-10-03T20:28:32.482" v="162" actId="478"/>
            <ac:spMkLst>
              <pc:docMk/>
              <pc:sldMasterMk cId="3593001564" sldId="2147483715"/>
              <pc:sldLayoutMk cId="2847338261" sldId="2147483755"/>
              <ac:spMk id="6" creationId="{00000000-0000-0000-0000-000000000000}"/>
            </ac:spMkLst>
          </pc:spChg>
          <pc:spChg chg="add">
            <ac:chgData name="Joan Isaac Collado" userId="ad8fb56159698224" providerId="LiveId" clId="{957633D7-0079-4FE5-9C20-D184352EB567}" dt="2018-10-03T20:28:34.562" v="164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picChg chg="add mod">
            <ac:chgData name="Joan Isaac Collado" userId="ad8fb56159698224" providerId="LiveId" clId="{957633D7-0079-4FE5-9C20-D184352EB567}" dt="2018-10-03T20:28:40.738" v="165" actId="1076"/>
            <ac:picMkLst>
              <pc:docMk/>
              <pc:sldMasterMk cId="3593001564" sldId="2147483715"/>
              <pc:sldLayoutMk cId="2847338261" sldId="2147483755"/>
              <ac:picMk id="9" creationId="{9A3F6E6B-C05A-4D25-83B2-0F1F03636FDA}"/>
            </ac:picMkLst>
          </pc:picChg>
          <pc:picChg chg="add mod">
            <ac:chgData name="Joan Isaac Collado" userId="ad8fb56159698224" providerId="LiveId" clId="{957633D7-0079-4FE5-9C20-D184352EB567}" dt="2018-10-03T20:31:45.772" v="197" actId="1076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add mod">
            <ac:chgData name="Joan Isaac Collado" userId="ad8fb56159698224" providerId="LiveId" clId="{957633D7-0079-4FE5-9C20-D184352EB567}" dt="2018-10-03T20:31:50.548" v="19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add mod">
            <ac:chgData name="Joan Isaac Collado" userId="ad8fb56159698224" providerId="LiveId" clId="{957633D7-0079-4FE5-9C20-D184352EB567}" dt="2018-10-03T20:31:49.359" v="198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add mod">
            <ac:chgData name="Joan Isaac Collado" userId="ad8fb56159698224" providerId="LiveId" clId="{957633D7-0079-4FE5-9C20-D184352EB567}" dt="2018-10-03T20:28:42.079" v="166" actId="1076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add mod">
            <ac:chgData name="Joan Isaac Collado" userId="ad8fb56159698224" providerId="LiveId" clId="{957633D7-0079-4FE5-9C20-D184352EB567}" dt="2018-10-03T20:28:47.705" v="170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add">
            <ac:chgData name="Joan Isaac Collado" userId="ad8fb56159698224" providerId="LiveId" clId="{957633D7-0079-4FE5-9C20-D184352EB567}" dt="2018-10-03T20:28:34.562" v="164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add mod">
            <ac:chgData name="Joan Isaac Collado" userId="ad8fb56159698224" providerId="LiveId" clId="{957633D7-0079-4FE5-9C20-D184352EB567}" dt="2018-10-03T20:28:45.428" v="168" actId="1076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add mod">
            <ac:chgData name="Joan Isaac Collado" userId="ad8fb56159698224" providerId="LiveId" clId="{957633D7-0079-4FE5-9C20-D184352EB567}" dt="2018-10-03T20:28:43.427" v="167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Sheet1!$B$63:$B$71</c:f>
              <c:strCache>
                <c:ptCount val="9"/>
                <c:pt idx="0">
                  <c:v>JavaScript</c:v>
                </c:pt>
                <c:pt idx="1">
                  <c:v>Java</c:v>
                </c:pt>
                <c:pt idx="2">
                  <c:v>Python</c:v>
                </c:pt>
                <c:pt idx="3">
                  <c:v>C++</c:v>
                </c:pt>
                <c:pt idx="4">
                  <c:v>C</c:v>
                </c:pt>
                <c:pt idx="5">
                  <c:v>C#</c:v>
                </c:pt>
                <c:pt idx="6">
                  <c:v>PHP</c:v>
                </c:pt>
                <c:pt idx="7">
                  <c:v>Ruby</c:v>
                </c:pt>
                <c:pt idx="8">
                  <c:v>Go</c:v>
                </c:pt>
              </c:strCache>
            </c:strRef>
          </c:cat>
          <c:val>
            <c:numRef>
              <c:f>Sheet1!$C$63:$C$71</c:f>
              <c:numCache>
                <c:formatCode>General</c:formatCode>
                <c:ptCount val="9"/>
                <c:pt idx="0">
                  <c:v>47.8</c:v>
                </c:pt>
                <c:pt idx="1">
                  <c:v>47.4</c:v>
                </c:pt>
                <c:pt idx="2">
                  <c:v>33</c:v>
                </c:pt>
                <c:pt idx="3">
                  <c:v>21</c:v>
                </c:pt>
                <c:pt idx="4">
                  <c:v>18.899999999999999</c:v>
                </c:pt>
                <c:pt idx="5">
                  <c:v>17.899999999999999</c:v>
                </c:pt>
                <c:pt idx="6">
                  <c:v>15.6</c:v>
                </c:pt>
                <c:pt idx="7">
                  <c:v>8.1</c:v>
                </c:pt>
                <c:pt idx="8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3-47C4-9527-1C6F1A0DE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6103376"/>
        <c:axId val="556104032"/>
        <c:axId val="0"/>
      </c:bar3DChart>
      <c:catAx>
        <c:axId val="556103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4032"/>
        <c:crosses val="autoZero"/>
        <c:auto val="1"/>
        <c:lblAlgn val="ctr"/>
        <c:lblOffset val="100"/>
        <c:noMultiLvlLbl val="0"/>
      </c:catAx>
      <c:valAx>
        <c:axId val="55610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B22-43F0-AF88-6C2CCC67CC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B22-43F0-AF88-6C2CCC67CC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B22-43F0-AF88-6C2CCC67CC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B22-43F0-AF88-6C2CCC67CC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B22-43F0-AF88-6C2CCC67CC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B22-43F0-AF88-6C2CCC67CC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EB22-43F0-AF88-6C2CCC67CC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EB22-43F0-AF88-6C2CCC67CC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EB22-43F0-AF88-6C2CCC67CC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EB22-43F0-AF88-6C2CCC67CC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EB22-43F0-AF88-6C2CCC67CC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EB22-43F0-AF88-6C2CCC67CC6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EB22-43F0-AF88-6C2CCC67CC6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EB22-43F0-AF88-6C2CCC67CC6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EB22-43F0-AF88-6C2CCC67CC69}"/>
              </c:ext>
            </c:extLst>
          </c:dPt>
          <c:dLbls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22-43F0-AF88-6C2CCC67CC69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22-43F0-AF88-6C2CCC67CC69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22-43F0-AF88-6C2CCC67CC69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B22-43F0-AF88-6C2CCC67CC69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B22-43F0-AF88-6C2CCC67CC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Sheet1!$B$29:$B$43</c:f>
              <c:strCache>
                <c:ptCount val="15"/>
                <c:pt idx="0">
                  <c:v>JavaScript</c:v>
                </c:pt>
                <c:pt idx="1">
                  <c:v>Python</c:v>
                </c:pt>
                <c:pt idx="2">
                  <c:v>Java</c:v>
                </c:pt>
                <c:pt idx="3">
                  <c:v>Ruby</c:v>
                </c:pt>
                <c:pt idx="4">
                  <c:v>php</c:v>
                </c:pt>
                <c:pt idx="5">
                  <c:v>C++</c:v>
                </c:pt>
                <c:pt idx="6">
                  <c:v>CSS</c:v>
                </c:pt>
                <c:pt idx="7">
                  <c:v>C#</c:v>
                </c:pt>
                <c:pt idx="8">
                  <c:v>GO</c:v>
                </c:pt>
                <c:pt idx="9">
                  <c:v>C</c:v>
                </c:pt>
                <c:pt idx="10">
                  <c:v>TypeScript</c:v>
                </c:pt>
                <c:pt idx="11">
                  <c:v>Shell</c:v>
                </c:pt>
                <c:pt idx="12">
                  <c:v>Swift</c:v>
                </c:pt>
                <c:pt idx="13">
                  <c:v>Scala</c:v>
                </c:pt>
                <c:pt idx="14">
                  <c:v>Objective-C</c:v>
                </c:pt>
              </c:strCache>
            </c:strRef>
          </c:cat>
          <c:val>
            <c:numRef>
              <c:f>Sheet1!$C$29:$C$43</c:f>
              <c:numCache>
                <c:formatCode>General</c:formatCode>
                <c:ptCount val="15"/>
                <c:pt idx="0">
                  <c:v>2300000</c:v>
                </c:pt>
                <c:pt idx="1">
                  <c:v>1000000</c:v>
                </c:pt>
                <c:pt idx="2">
                  <c:v>986000</c:v>
                </c:pt>
                <c:pt idx="3">
                  <c:v>870000</c:v>
                </c:pt>
                <c:pt idx="4">
                  <c:v>559000</c:v>
                </c:pt>
                <c:pt idx="5">
                  <c:v>413000</c:v>
                </c:pt>
                <c:pt idx="6">
                  <c:v>335000</c:v>
                </c:pt>
                <c:pt idx="7">
                  <c:v>326000</c:v>
                </c:pt>
                <c:pt idx="8">
                  <c:v>285000</c:v>
                </c:pt>
                <c:pt idx="9">
                  <c:v>239000</c:v>
                </c:pt>
                <c:pt idx="10">
                  <c:v>207000</c:v>
                </c:pt>
                <c:pt idx="11">
                  <c:v>206000</c:v>
                </c:pt>
                <c:pt idx="12">
                  <c:v>107000</c:v>
                </c:pt>
                <c:pt idx="13">
                  <c:v>99000</c:v>
                </c:pt>
                <c:pt idx="14">
                  <c:v>66000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EB22-43F0-AF88-6C2CCC67CC6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Sheet1!$B$78:$B$80</c:f>
              <c:strCache>
                <c:ptCount val="3"/>
                <c:pt idx="0">
                  <c:v>AWS</c:v>
                </c:pt>
                <c:pt idx="1">
                  <c:v>Azure</c:v>
                </c:pt>
                <c:pt idx="2">
                  <c:v>Google</c:v>
                </c:pt>
              </c:strCache>
            </c:strRef>
          </c:cat>
          <c:val>
            <c:numRef>
              <c:f>Sheet1!$C$78:$C$80</c:f>
              <c:numCache>
                <c:formatCode>General</c:formatCode>
                <c:ptCount val="3"/>
                <c:pt idx="0">
                  <c:v>68</c:v>
                </c:pt>
                <c:pt idx="1">
                  <c:v>58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5-4023-841B-D832F44F0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07082896"/>
        <c:axId val="307081912"/>
        <c:axId val="0"/>
      </c:bar3DChart>
      <c:catAx>
        <c:axId val="30708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1912"/>
        <c:crosses val="autoZero"/>
        <c:auto val="1"/>
        <c:lblAlgn val="ctr"/>
        <c:lblOffset val="100"/>
        <c:noMultiLvlLbl val="0"/>
      </c:catAx>
      <c:valAx>
        <c:axId val="30708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79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0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9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10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06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1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3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03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employees looking for worldwide?</a:t>
            </a:r>
          </a:p>
          <a:p>
            <a:r>
              <a:rPr lang="en-US" dirty="0"/>
              <a:t>According to hacker rank that JavaScript is the leader, followed by Java and Python and C# is in 6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  <a:p>
            <a:r>
              <a:rPr lang="en-US" dirty="0"/>
              <a:t>https://research.hackerrank.com/developer-skills/2018/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5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github</a:t>
            </a:r>
            <a:r>
              <a:rPr lang="en-US" dirty="0"/>
              <a:t> and OSS world have to say about that?</a:t>
            </a:r>
          </a:p>
          <a:p>
            <a:r>
              <a:rPr lang="en-US" dirty="0"/>
              <a:t>We can se the same pattern here with </a:t>
            </a:r>
            <a:r>
              <a:rPr lang="en-US" dirty="0" err="1"/>
              <a:t>javascript</a:t>
            </a:r>
            <a:r>
              <a:rPr lang="en-US" dirty="0"/>
              <a:t> also winning the battle and a tie between Java and Python</a:t>
            </a:r>
          </a:p>
          <a:p>
            <a:r>
              <a:rPr lang="en-US" dirty="0"/>
              <a:t>C# is in the 8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8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Of </a:t>
            </a:r>
            <a:r>
              <a:rPr lang="en-US" dirty="0" err="1"/>
              <a:t>Respondants</a:t>
            </a:r>
            <a:r>
              <a:rPr lang="en-US" dirty="0"/>
              <a:t> Running </a:t>
            </a:r>
            <a:r>
              <a:rPr lang="en-US"/>
              <a:t>Applications </a:t>
            </a:r>
          </a:p>
          <a:p>
            <a:r>
              <a:rPr lang="en-US"/>
              <a:t>1000 </a:t>
            </a:r>
            <a:r>
              <a:rPr lang="en-US" dirty="0" err="1"/>
              <a:t>respondants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3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37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76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plainconcepts.com/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hyperlink" Target="http://birchmangroup.com/" TargetMode="External"/><Relationship Id="rId12" Type="http://schemas.openxmlformats.org/officeDocument/2006/relationships/image" Target="../media/image9.png"/><Relationship Id="rId17" Type="http://schemas.openxmlformats.org/officeDocument/2006/relationships/hyperlink" Target="http://www.tokiota.com/" TargetMode="External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customXml" Target="../../customXml/item9.xml"/><Relationship Id="rId6" Type="http://schemas.openxmlformats.org/officeDocument/2006/relationships/image" Target="../media/image6.svg"/><Relationship Id="rId11" Type="http://schemas.openxmlformats.org/officeDocument/2006/relationships/hyperlink" Target="https://www.jetbrains.com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revdebug.com/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hyperlink" Target="https://dotnetfoundation.org/" TargetMode="External"/><Relationship Id="rId1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Relationship Id="rId6" Type="http://schemas.openxmlformats.org/officeDocument/2006/relationships/image" Target="../media/image19.svg"/><Relationship Id="rId11" Type="http://schemas.openxmlformats.org/officeDocument/2006/relationships/image" Target="../media/image21.sv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6.svg"/><Relationship Id="rId4" Type="http://schemas.openxmlformats.org/officeDocument/2006/relationships/image" Target="../media/image22.sv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1.xml"/><Relationship Id="rId6" Type="http://schemas.openxmlformats.org/officeDocument/2006/relationships/image" Target="../media/image3.png"/><Relationship Id="rId5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716106" y="5821158"/>
            <a:ext cx="248920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400" u="none" dirty="0">
                <a:solidFill>
                  <a:schemeClr val="bg1"/>
                </a:solidFill>
              </a:rPr>
              <a:t>#NetConfBcn</a:t>
            </a:r>
            <a:endParaRPr lang="en-US" sz="2400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B588129F-7A36-46D1-8F61-BF3F7ED4C96F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B017A576-2032-43E4-B7BF-AB7BF8903FFE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3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F50CF57-DC17-4A34-9747-BB8EB2A0D12C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D3F28846-9270-4EBD-9420-9F496A1B32C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13AB316D-6EE9-4DA6-A134-AE17CBC7CA7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3665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5129E71-7D3B-4703-84DE-190581A66816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3265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384CD53-F629-441F-A25E-5130ACB6821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40148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55550-6E74-4C68-A4A5-BD38C520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C5EC7-94F3-43A8-9CBB-4518FE72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C66248-B752-4B23-9822-7A951E64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7E2D6A-8795-44BC-9AAD-BABDF99C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B01B9D-B2D5-46CF-8CCB-55FC70D8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706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3C81E-44A5-4974-A7FB-997032F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0C96-CDD5-4677-9DDF-79632715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BA0383-0250-4169-B8A8-42E6321D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6E19F-CDD5-49FC-927D-0F05BD45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39DCDB-9A9E-46C0-9A35-C827DD37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485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54508-5E4F-403D-8982-DCC93A20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1E73E7-FDBB-4321-B84A-91113D934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767878-71C3-420D-8271-426B9AE1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51741-9E4B-4F3C-A084-4136A756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9EA80-EFE1-4FDE-BFCD-D5C40109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69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Picture 2" descr="Birchman Group">
            <a:hlinkClick r:id="rId7"/>
            <a:extLst>
              <a:ext uri="{FF2B5EF4-FFF2-40B4-BE49-F238E27FC236}">
                <a16:creationId xmlns:a16="http://schemas.microsoft.com/office/drawing/2014/main" id="{9A3F6E6B-C05A-4D25-83B2-0F1F03636F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1421575"/>
            <a:ext cx="2245845" cy="1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 Foundation">
            <a:hlinkClick r:id="rId9"/>
            <a:extLst>
              <a:ext uri="{FF2B5EF4-FFF2-40B4-BE49-F238E27FC236}">
                <a16:creationId xmlns:a16="http://schemas.microsoft.com/office/drawing/2014/main" id="{624B477A-1187-4E44-98D0-0904CF0145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70" y="1321590"/>
            <a:ext cx="1440543" cy="14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JetBrains">
            <a:hlinkClick r:id="rId11"/>
            <a:extLst>
              <a:ext uri="{FF2B5EF4-FFF2-40B4-BE49-F238E27FC236}">
                <a16:creationId xmlns:a16="http://schemas.microsoft.com/office/drawing/2014/main" id="{9DC08D67-E3A0-4E49-A50E-789DF8931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201" y="1316726"/>
            <a:ext cx="1650582" cy="17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lain concepts">
            <a:hlinkClick r:id="rId13"/>
            <a:extLst>
              <a:ext uri="{FF2B5EF4-FFF2-40B4-BE49-F238E27FC236}">
                <a16:creationId xmlns:a16="http://schemas.microsoft.com/office/drawing/2014/main" id="{9AF10D68-6EB6-4075-9F4B-6AAC76B95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2987168"/>
            <a:ext cx="2514611" cy="9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evDeBug">
            <a:hlinkClick r:id="rId15"/>
            <a:extLst>
              <a:ext uri="{FF2B5EF4-FFF2-40B4-BE49-F238E27FC236}">
                <a16:creationId xmlns:a16="http://schemas.microsoft.com/office/drawing/2014/main" id="{D63BCBFF-138C-4709-B9BB-6320AE74C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95" y="3106064"/>
            <a:ext cx="2335892" cy="8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Tokiota">
            <a:hlinkClick r:id="rId17"/>
            <a:extLst>
              <a:ext uri="{FF2B5EF4-FFF2-40B4-BE49-F238E27FC236}">
                <a16:creationId xmlns:a16="http://schemas.microsoft.com/office/drawing/2014/main" id="{473E4203-2A6B-4804-903E-BFD106E92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4643890"/>
            <a:ext cx="2862886" cy="5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3CAFCE-E253-4F7C-9A57-51A29D90C8F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9" y="3174666"/>
            <a:ext cx="2593209" cy="657383"/>
          </a:xfrm>
          <a:prstGeom prst="rect">
            <a:avLst/>
          </a:prstGeom>
        </p:spPr>
      </p:pic>
      <p:pic>
        <p:nvPicPr>
          <p:cNvPr id="1026" name="Picture 2" descr="https://www.rotulosnamar.com/wp-content/uploads/2018/09/cirsa.png">
            <a:extLst>
              <a:ext uri="{FF2B5EF4-FFF2-40B4-BE49-F238E27FC236}">
                <a16:creationId xmlns:a16="http://schemas.microsoft.com/office/drawing/2014/main" id="{2F2227ED-8BCF-4D1B-BC39-7B4DF0C846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1624959"/>
            <a:ext cx="2427055" cy="7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steema png">
            <a:extLst>
              <a:ext uri="{FF2B5EF4-FFF2-40B4-BE49-F238E27FC236}">
                <a16:creationId xmlns:a16="http://schemas.microsoft.com/office/drawing/2014/main" id="{413983DD-2966-47DC-B8E6-BC66E2D3FE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39" y="4314920"/>
            <a:ext cx="2381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BB07CFD-A52B-4319-BB70-2BBE62BF9C8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83497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1E393C-89C7-42BF-98DB-8AB3B4B0E4BF}"/>
              </a:ext>
            </a:extLst>
          </p:cNvPr>
          <p:cNvSpPr txBox="1"/>
          <p:nvPr userDrawn="1"/>
        </p:nvSpPr>
        <p:spPr>
          <a:xfrm>
            <a:off x="648196" y="353410"/>
            <a:ext cx="9404067" cy="9478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71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 la colaboración de:</a:t>
            </a:r>
          </a:p>
        </p:txBody>
      </p:sp>
    </p:spTree>
    <p:extLst>
      <p:ext uri="{BB962C8B-B14F-4D97-AF65-F5344CB8AC3E}">
        <p14:creationId xmlns:p14="http://schemas.microsoft.com/office/powerpoint/2010/main" val="284733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BA65D-0FA8-4D01-B14C-EB049929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BA80C2-1CEB-4D61-88AE-91B5A8D8A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3C2288-4F3B-4368-BCB3-5695549A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BCCCE1-12E7-4BE5-A2B8-743E26B9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C5CDA5-1209-47BD-B897-0F452D65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968B7E-A34D-4ED2-8802-02AB4EAC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791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25EB3-4809-41FF-AE48-E88B8DFA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D70380-98C9-4F08-938E-54BA65B1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21A794-CB2F-4EF1-B333-3B7FA0E0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EDF092-0778-4E1C-8E9D-BF4CEFB81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12C5D-BF62-4A19-9028-E3AA595EC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CF4D1C-E92D-44E4-B425-5731AEBB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2E685B-9DEB-422E-AAAC-1B84B40B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FBCDE3-ECA6-48EC-8EA1-A70722A5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0262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F345F-4531-490F-BA82-4BD36857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9F8CBF-0FE2-4CA5-BFCD-78537495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4D2294-04CE-45DB-B7BF-B115FC06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50EC1C-EA13-48DF-8CA4-DD3B004D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132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200F5F-9016-4DF9-BBA8-19E60D93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219D1F-5895-49EE-BB77-3635FBD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BCDD4D-8C5E-4AA1-938E-3A73B0C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125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121DC-5FD0-46D8-9AC9-684663A6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DBE19-5A60-4518-83F3-CEC790BF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FDB56D-EF61-4C52-89A3-90C6C0AE7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C4ABB6-C037-4E74-AE25-D7008674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76F838-7D2F-46AF-984C-400A6B3A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DD79E1-9C75-4D33-81D1-9EB15FA1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50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2275D-3618-48D4-9090-262D0338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5CBEA-0AC0-4650-BC0B-EE56FA8A3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FED830-11DC-4967-B721-B3C66DC8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72A25-7259-491B-BF2E-24987641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7D02F-6DC8-4A41-824A-AE1AF440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A09F87-86EA-4BD0-AD5B-E82F2F1B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619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09E16-710D-40BD-9C2C-7D61F054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F67783-A8FD-4D82-A63F-8CAD7D1E6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4C151-3250-4822-ADD6-BA4B9D50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34A1E-E76C-4D3F-846C-109A0299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C51472-9F3B-4962-BD0C-F3A4A05D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219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3F49E8-77CD-4F18-898C-5291ECF58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989AC1-066C-4A2F-B3BE-492DC52D8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025EE-A260-4D30-9664-14F14B10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B6B77F-3149-4131-90C9-CFFD699D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90CFC-7487-46E9-9D2C-67BB4AA9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92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F03CD76-4A24-4256-A514-7E8EFDF8AF38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17004" y="6284041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AE069545-22A2-474D-9F84-BF5BEA6891B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A622C43-BB6A-45BD-9C6B-94F27530C3E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8DDD2-7C65-4740-8952-A15BC2BC51A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36A3BE-7827-48F6-881D-2EB68623DF4B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14671" y="634186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DB27103-E5A6-4FB2-8EA7-6DC0AE5F8E9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8487" y="6278712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18CEB632-0CAA-4174-8EED-17D9B86E956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9197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55" r:id="rId2"/>
    <p:sldLayoutId id="2147483717" r:id="rId3"/>
    <p:sldLayoutId id="2147483718" r:id="rId4"/>
    <p:sldLayoutId id="2147483719" r:id="rId5"/>
    <p:sldLayoutId id="2147483720" r:id="rId6"/>
    <p:sldLayoutId id="2147483722" r:id="rId7"/>
    <p:sldLayoutId id="2147483723" r:id="rId8"/>
    <p:sldLayoutId id="2147483725" r:id="rId9"/>
    <p:sldLayoutId id="2147483711" r:id="rId10"/>
    <p:sldLayoutId id="2147483714" r:id="rId11"/>
    <p:sldLayoutId id="2147483752" r:id="rId12"/>
    <p:sldLayoutId id="2147483753" r:id="rId13"/>
    <p:sldLayoutId id="2147483728" r:id="rId14"/>
    <p:sldLayoutId id="2147483726" r:id="rId15"/>
    <p:sldLayoutId id="214748375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CBE5F9-32DC-4002-B43F-93E12EC5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25DCFA-BC8A-4A4D-AFB6-F33678230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2EF85-7E6C-469F-82DF-2F0100753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CEFB-1E72-4E23-AE22-6264F07E97B4}" type="datetimeFigureOut">
              <a:rPr lang="es-ES" smtClean="0"/>
              <a:t>19/10/2018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B42E9B-E504-45EB-A7AB-FAD4FCDEE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E06E38-FBAE-456F-9854-A5140FFDD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1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3-eu-west-1.amazonaws.com/coreos-charts/stable/" TargetMode="External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4" Type="http://schemas.openxmlformats.org/officeDocument/2006/relationships/image" Target="../media/image1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63" Type="http://schemas.openxmlformats.org/officeDocument/2006/relationships/image" Target="../media/image93.png"/><Relationship Id="rId68" Type="http://schemas.openxmlformats.org/officeDocument/2006/relationships/image" Target="../media/image98.png"/><Relationship Id="rId76" Type="http://schemas.openxmlformats.org/officeDocument/2006/relationships/image" Target="../media/image106.png"/><Relationship Id="rId84" Type="http://schemas.openxmlformats.org/officeDocument/2006/relationships/image" Target="../media/image114.png"/><Relationship Id="rId89" Type="http://schemas.openxmlformats.org/officeDocument/2006/relationships/image" Target="../media/image119.png"/><Relationship Id="rId97" Type="http://schemas.openxmlformats.org/officeDocument/2006/relationships/image" Target="../media/image127.png"/><Relationship Id="rId7" Type="http://schemas.openxmlformats.org/officeDocument/2006/relationships/image" Target="../media/image37.png"/><Relationship Id="rId71" Type="http://schemas.openxmlformats.org/officeDocument/2006/relationships/image" Target="../media/image101.png"/><Relationship Id="rId92" Type="http://schemas.openxmlformats.org/officeDocument/2006/relationships/image" Target="../media/image122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66" Type="http://schemas.openxmlformats.org/officeDocument/2006/relationships/image" Target="../media/image96.png"/><Relationship Id="rId74" Type="http://schemas.openxmlformats.org/officeDocument/2006/relationships/image" Target="../media/image104.png"/><Relationship Id="rId79" Type="http://schemas.openxmlformats.org/officeDocument/2006/relationships/image" Target="../media/image109.png"/><Relationship Id="rId87" Type="http://schemas.openxmlformats.org/officeDocument/2006/relationships/image" Target="../media/image117.png"/><Relationship Id="rId5" Type="http://schemas.openxmlformats.org/officeDocument/2006/relationships/image" Target="../media/image35.png"/><Relationship Id="rId61" Type="http://schemas.openxmlformats.org/officeDocument/2006/relationships/image" Target="../media/image91.png"/><Relationship Id="rId82" Type="http://schemas.openxmlformats.org/officeDocument/2006/relationships/image" Target="../media/image112.png"/><Relationship Id="rId90" Type="http://schemas.openxmlformats.org/officeDocument/2006/relationships/image" Target="../media/image120.png"/><Relationship Id="rId95" Type="http://schemas.openxmlformats.org/officeDocument/2006/relationships/image" Target="../media/image125.png"/><Relationship Id="rId19" Type="http://schemas.openxmlformats.org/officeDocument/2006/relationships/image" Target="../media/image49.png"/><Relationship Id="rId14" Type="http://schemas.openxmlformats.org/officeDocument/2006/relationships/image" Target="../media/image44.sv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64" Type="http://schemas.openxmlformats.org/officeDocument/2006/relationships/image" Target="../media/image94.png"/><Relationship Id="rId69" Type="http://schemas.openxmlformats.org/officeDocument/2006/relationships/image" Target="../media/image99.png"/><Relationship Id="rId77" Type="http://schemas.openxmlformats.org/officeDocument/2006/relationships/image" Target="../media/image107.png"/><Relationship Id="rId100" Type="http://schemas.openxmlformats.org/officeDocument/2006/relationships/image" Target="../media/image130.png"/><Relationship Id="rId8" Type="http://schemas.openxmlformats.org/officeDocument/2006/relationships/image" Target="../media/image38.png"/><Relationship Id="rId51" Type="http://schemas.openxmlformats.org/officeDocument/2006/relationships/image" Target="../media/image81.png"/><Relationship Id="rId72" Type="http://schemas.openxmlformats.org/officeDocument/2006/relationships/image" Target="../media/image102.png"/><Relationship Id="rId80" Type="http://schemas.openxmlformats.org/officeDocument/2006/relationships/image" Target="../media/image110.png"/><Relationship Id="rId85" Type="http://schemas.openxmlformats.org/officeDocument/2006/relationships/image" Target="../media/image115.png"/><Relationship Id="rId93" Type="http://schemas.openxmlformats.org/officeDocument/2006/relationships/image" Target="../media/image123.png"/><Relationship Id="rId98" Type="http://schemas.openxmlformats.org/officeDocument/2006/relationships/image" Target="../media/image128.png"/><Relationship Id="rId3" Type="http://schemas.openxmlformats.org/officeDocument/2006/relationships/image" Target="../media/image33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89.png"/><Relationship Id="rId67" Type="http://schemas.openxmlformats.org/officeDocument/2006/relationships/image" Target="../media/image97.png"/><Relationship Id="rId20" Type="http://schemas.openxmlformats.org/officeDocument/2006/relationships/image" Target="../media/image50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62" Type="http://schemas.openxmlformats.org/officeDocument/2006/relationships/image" Target="../media/image92.png"/><Relationship Id="rId70" Type="http://schemas.openxmlformats.org/officeDocument/2006/relationships/image" Target="../media/image100.png"/><Relationship Id="rId75" Type="http://schemas.openxmlformats.org/officeDocument/2006/relationships/image" Target="../media/image105.png"/><Relationship Id="rId83" Type="http://schemas.openxmlformats.org/officeDocument/2006/relationships/image" Target="../media/image113.png"/><Relationship Id="rId88" Type="http://schemas.openxmlformats.org/officeDocument/2006/relationships/image" Target="../media/image118.png"/><Relationship Id="rId91" Type="http://schemas.openxmlformats.org/officeDocument/2006/relationships/image" Target="../media/image121.png"/><Relationship Id="rId96" Type="http://schemas.openxmlformats.org/officeDocument/2006/relationships/image" Target="../media/image1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57" Type="http://schemas.openxmlformats.org/officeDocument/2006/relationships/image" Target="../media/image87.png"/><Relationship Id="rId10" Type="http://schemas.openxmlformats.org/officeDocument/2006/relationships/image" Target="../media/image40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60" Type="http://schemas.openxmlformats.org/officeDocument/2006/relationships/image" Target="../media/image90.png"/><Relationship Id="rId65" Type="http://schemas.openxmlformats.org/officeDocument/2006/relationships/image" Target="../media/image95.png"/><Relationship Id="rId73" Type="http://schemas.openxmlformats.org/officeDocument/2006/relationships/image" Target="../media/image103.png"/><Relationship Id="rId78" Type="http://schemas.openxmlformats.org/officeDocument/2006/relationships/image" Target="../media/image108.png"/><Relationship Id="rId81" Type="http://schemas.openxmlformats.org/officeDocument/2006/relationships/image" Target="../media/image111.png"/><Relationship Id="rId86" Type="http://schemas.openxmlformats.org/officeDocument/2006/relationships/image" Target="../media/image116.png"/><Relationship Id="rId94" Type="http://schemas.openxmlformats.org/officeDocument/2006/relationships/image" Target="../media/image124.png"/><Relationship Id="rId99" Type="http://schemas.openxmlformats.org/officeDocument/2006/relationships/image" Target="../media/image129.png"/><Relationship Id="rId101" Type="http://schemas.openxmlformats.org/officeDocument/2006/relationships/image" Target="../media/image13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nt panic learn">
            <a:extLst>
              <a:ext uri="{FF2B5EF4-FFF2-40B4-BE49-F238E27FC236}">
                <a16:creationId xmlns:a16="http://schemas.microsoft.com/office/drawing/2014/main" id="{14CBB613-5E7B-44EB-9F07-508A16E8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688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570D-BB1C-4D52-87C5-00C30782B6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Cloud: The evolution of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45AE5-BBD7-479B-B009-3A63FEF5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210924"/>
            <a:ext cx="10841990" cy="4436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B2611-FA39-41D6-9C5B-03458AE14AA7}"/>
              </a:ext>
            </a:extLst>
          </p:cNvPr>
          <p:cNvSpPr txBox="1"/>
          <p:nvPr/>
        </p:nvSpPr>
        <p:spPr>
          <a:xfrm>
            <a:off x="9125439" y="5562600"/>
            <a:ext cx="247728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Cloud Strategy. Barry Brigs</a:t>
            </a:r>
          </a:p>
        </p:txBody>
      </p:sp>
    </p:spTree>
    <p:extLst>
      <p:ext uri="{BB962C8B-B14F-4D97-AF65-F5344CB8AC3E}">
        <p14:creationId xmlns:p14="http://schemas.microsoft.com/office/powerpoint/2010/main" val="7800117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9450" y="1188959"/>
            <a:ext cx="10975975" cy="33829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</a:t>
            </a:r>
            <a:r>
              <a:rPr lang="en-US" b="1" dirty="0"/>
              <a:t>responsible</a:t>
            </a:r>
            <a:r>
              <a:rPr lang="en-US" dirty="0"/>
              <a:t> for:</a:t>
            </a:r>
          </a:p>
          <a:p>
            <a:r>
              <a:rPr lang="en-US" dirty="0"/>
              <a:t>Turning new requirements into code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Ongoing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Our “new” role as Developers</a:t>
            </a:r>
          </a:p>
        </p:txBody>
      </p:sp>
      <p:pic>
        <p:nvPicPr>
          <p:cNvPr id="2050" name="Picture 2" descr="Image result for devops jokes">
            <a:extLst>
              <a:ext uri="{FF2B5EF4-FFF2-40B4-BE49-F238E27FC236}">
                <a16:creationId xmlns:a16="http://schemas.microsoft.com/office/drawing/2014/main" id="{030ECB99-1457-4FB7-A54B-AF8A4365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64" y="2880440"/>
            <a:ext cx="3111891" cy="31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263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what’s all this about</a:t>
            </a:r>
          </a:p>
        </p:txBody>
      </p:sp>
    </p:spTree>
    <p:extLst>
      <p:ext uri="{BB962C8B-B14F-4D97-AF65-F5344CB8AC3E}">
        <p14:creationId xmlns:p14="http://schemas.microsoft.com/office/powerpoint/2010/main" val="15313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IWebHostBuilder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CreateWebHostBuilder</a:t>
            </a:r>
            <a:r>
              <a:rPr lang="en-US" sz="1600" dirty="0">
                <a:latin typeface="Consolas" panose="020B0609020204030204" pitchFamily="49" charset="0"/>
              </a:rPr>
              <a:t>(string[]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UseStartup</a:t>
            </a:r>
            <a:r>
              <a:rPr lang="en-U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UseKestrel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.Configure(app =&gt;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3"/>
            <a:r>
              <a:rPr lang="en-US" sz="1600" dirty="0" err="1">
                <a:latin typeface="Consolas" panose="020B0609020204030204" pitchFamily="49" charset="0"/>
              </a:rPr>
              <a:t>app.Run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httpContext</a:t>
            </a:r>
            <a:r>
              <a:rPr lang="en-US" sz="1600" dirty="0">
                <a:latin typeface="Consolas" panose="020B0609020204030204" pitchFamily="49" charset="0"/>
              </a:rPr>
              <a:t> =&gt;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request = </a:t>
            </a:r>
            <a:r>
              <a:rPr lang="en-US" sz="1600" dirty="0" err="1">
                <a:latin typeface="Consolas" panose="020B0609020204030204" pitchFamily="49" charset="0"/>
              </a:rPr>
              <a:t>httpContext.Request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response = </a:t>
            </a:r>
            <a:r>
              <a:rPr lang="en-US" sz="1600" dirty="0" err="1">
                <a:latin typeface="Consolas" panose="020B0609020204030204" pitchFamily="49" charset="0"/>
              </a:rPr>
              <a:t>httpContext.Response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Headers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foreach (var header in </a:t>
            </a:r>
            <a:r>
              <a:rPr lang="en-US" sz="1600" dirty="0" err="1">
                <a:latin typeface="Consolas" panose="020B0609020204030204" pitchFamily="49" charset="0"/>
              </a:rPr>
              <a:t>request.Headers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response.Headers.Add</a:t>
            </a:r>
            <a:r>
              <a:rPr lang="en-US" sz="1600" dirty="0">
                <a:latin typeface="Consolas" panose="020B0609020204030204" pitchFamily="49" charset="0"/>
              </a:rPr>
              <a:t>(header);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body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latin typeface="Consolas" panose="020B0609020204030204" pitchFamily="49" charset="0"/>
              </a:rPr>
              <a:t>request.Body.CopyToAsync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response.Body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});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8" descr="Image result for .net core logo transparent">
            <a:extLst>
              <a:ext uri="{FF2B5EF4-FFF2-40B4-BE49-F238E27FC236}">
                <a16:creationId xmlns:a16="http://schemas.microsoft.com/office/drawing/2014/main" id="{B5545F5F-A7ED-48F9-817E-747A9FBF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53" y="980835"/>
            <a:ext cx="4774220" cy="34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visual studio code logo">
            <a:extLst>
              <a:ext uri="{FF2B5EF4-FFF2-40B4-BE49-F238E27FC236}">
                <a16:creationId xmlns:a16="http://schemas.microsoft.com/office/drawing/2014/main" id="{7F805BD5-6192-4F14-9694-B41ACD27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78" y="3429000"/>
            <a:ext cx="1370414" cy="136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494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We Test…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546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latin typeface="Consolas" panose="020B0609020204030204" pitchFamily="49" charset="0"/>
              </a:rPr>
              <a:t>Get_With_Custom_Header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string 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 = "Custom-Header";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Client.DefaultRequestHeaders.Add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, "echo");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var response = await </a:t>
            </a:r>
            <a:r>
              <a:rPr lang="en-US" dirty="0" err="1">
                <a:latin typeface="Consolas" panose="020B0609020204030204" pitchFamily="49" charset="0"/>
              </a:rPr>
              <a:t>Client.GetAsync</a:t>
            </a:r>
            <a:r>
              <a:rPr lang="en-US" dirty="0">
                <a:latin typeface="Consolas" panose="020B0609020204030204" pitchFamily="49" charset="0"/>
              </a:rPr>
              <a:t>("/");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var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 = await </a:t>
            </a:r>
            <a:r>
              <a:rPr lang="en-US" dirty="0" err="1">
                <a:latin typeface="Consolas" panose="020B0609020204030204" pitchFamily="49" charset="0"/>
              </a:rPr>
              <a:t>response.Content.ReadAsStringAsync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string.Empty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("echo", </a:t>
            </a:r>
            <a:r>
              <a:rPr lang="en-US" dirty="0" err="1">
                <a:latin typeface="Consolas" panose="020B0609020204030204" pitchFamily="49" charset="0"/>
              </a:rPr>
              <a:t>response.Headers.GetValues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).First());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098" name="Picture 2" descr="Image result for xunit logo">
            <a:extLst>
              <a:ext uri="{FF2B5EF4-FFF2-40B4-BE49-F238E27FC236}">
                <a16:creationId xmlns:a16="http://schemas.microsoft.com/office/drawing/2014/main" id="{4463E778-A9EE-4F08-A9AE-F57724E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19" y="2391559"/>
            <a:ext cx="1210161" cy="1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4846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Some of us build 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536575" y="1623514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 AS builder</a:t>
            </a:r>
          </a:p>
          <a:p>
            <a:r>
              <a:rPr lang="en-US" dirty="0">
                <a:latin typeface="Consolas" panose="020B0609020204030204" pitchFamily="49" charset="0"/>
              </a:rPr>
              <a:t>COPY .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WORKDIR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RUN dotnet restore</a:t>
            </a:r>
          </a:p>
          <a:p>
            <a:r>
              <a:rPr lang="en-US" dirty="0">
                <a:latin typeface="Consolas" panose="020B0609020204030204" pitchFamily="49" charset="0"/>
              </a:rPr>
              <a:t>RUN dotnet publish -c release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</a:t>
            </a:r>
          </a:p>
          <a:p>
            <a:r>
              <a:rPr lang="en-US" dirty="0">
                <a:latin typeface="Consolas" panose="020B0609020204030204" pitchFamily="49" charset="0"/>
              </a:rPr>
              <a:t>COPY --from=builder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/bin/release/netcoreapp2.1/publish app</a:t>
            </a:r>
          </a:p>
          <a:p>
            <a:r>
              <a:rPr lang="en-US" dirty="0">
                <a:latin typeface="Consolas" panose="020B0609020204030204" pitchFamily="49" charset="0"/>
              </a:rPr>
              <a:t>WORKDIR app</a:t>
            </a:r>
          </a:p>
          <a:p>
            <a:r>
              <a:rPr lang="en-US" dirty="0">
                <a:latin typeface="Consolas" panose="020B0609020204030204" pitchFamily="49" charset="0"/>
              </a:rPr>
              <a:t>ENV ASPNETCORE_URLS http://*:80</a:t>
            </a:r>
          </a:p>
          <a:p>
            <a:r>
              <a:rPr lang="en-US" dirty="0">
                <a:latin typeface="Consolas" panose="020B0609020204030204" pitchFamily="49" charset="0"/>
              </a:rPr>
              <a:t>EXPOSE 80</a:t>
            </a:r>
          </a:p>
          <a:p>
            <a:r>
              <a:rPr lang="en-US" dirty="0">
                <a:latin typeface="Consolas" panose="020B0609020204030204" pitchFamily="49" charset="0"/>
              </a:rPr>
              <a:t>ENTRYPOINT ["dotnet", "echoserver.dll"]</a:t>
            </a:r>
          </a:p>
        </p:txBody>
      </p:sp>
      <p:pic>
        <p:nvPicPr>
          <p:cNvPr id="5" name="Picture 4" descr="Image result for docker logo">
            <a:extLst>
              <a:ext uri="{FF2B5EF4-FFF2-40B4-BE49-F238E27FC236}">
                <a16:creationId xmlns:a16="http://schemas.microsoft.com/office/drawing/2014/main" id="{866AB1E3-5718-4351-A27E-97B673F7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558713"/>
            <a:ext cx="1915160" cy="17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9097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16078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pool: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vmImage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b="1" dirty="0">
                <a:latin typeface="Consolas" panose="020B0609020204030204" pitchFamily="49" charset="0"/>
              </a:rPr>
              <a:t>Ubuntu-16.04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variables: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: 'Release’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dockerId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dotnetconf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imageName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r>
              <a:rPr lang="en-US" sz="1400" dirty="0">
                <a:latin typeface="Consolas" panose="020B0609020204030204" pitchFamily="49" charset="0"/>
              </a:rPr>
              <a:t>:$(</a:t>
            </a:r>
            <a:r>
              <a:rPr lang="en-US" sz="1400" dirty="0" err="1">
                <a:latin typeface="Consolas" panose="020B0609020204030204" pitchFamily="49" charset="0"/>
              </a:rPr>
              <a:t>Build.BuildId</a:t>
            </a:r>
            <a:r>
              <a:rPr lang="en-US" sz="1400" dirty="0">
                <a:latin typeface="Consolas" panose="020B0609020204030204" pitchFamily="49" charset="0"/>
              </a:rPr>
              <a:t>)'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steps: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dotnet build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./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/echoserver.sln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DotNetCoreCLI@2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command: test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projects: '**/*tests/*.</a:t>
            </a:r>
            <a:r>
              <a:rPr lang="en-US" sz="1400" dirty="0" err="1">
                <a:latin typeface="Consolas" panose="020B0609020204030204" pitchFamily="49" charset="0"/>
              </a:rPr>
              <a:t>csproj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arguments: '--configuration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--collect "Code coverage“’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cd 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dotnet publish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--output "$(</a:t>
            </a:r>
            <a:r>
              <a:rPr lang="en-US" sz="1400" dirty="0" err="1">
                <a:latin typeface="Consolas" panose="020B0609020204030204" pitchFamily="49" charset="0"/>
              </a:rPr>
              <a:t>Build.ArtifactStagingDirectory</a:t>
            </a:r>
            <a:r>
              <a:rPr lang="en-US" sz="1400" dirty="0">
                <a:latin typeface="Consolas" panose="020B0609020204030204" pitchFamily="49" charset="0"/>
              </a:rPr>
              <a:t>)\netcoreapp2.1"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PublishBuildArtifacts@1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C3573-C0F1-47EA-9180-99C1A625C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08" y="1591682"/>
            <a:ext cx="1275352" cy="1275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We even Build and Test!</a:t>
            </a:r>
          </a:p>
        </p:txBody>
      </p:sp>
      <p:pic>
        <p:nvPicPr>
          <p:cNvPr id="7174" name="Picture 6" descr="Image result for ubuntu">
            <a:extLst>
              <a:ext uri="{FF2B5EF4-FFF2-40B4-BE49-F238E27FC236}">
                <a16:creationId xmlns:a16="http://schemas.microsoft.com/office/drawing/2014/main" id="{5EBEF64A-0609-417A-9EA6-28E2D16B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93" y="2893679"/>
            <a:ext cx="1410782" cy="145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7970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Some of us include Containers in CI/CD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 task: Docker@1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: Login</a:t>
            </a:r>
          </a:p>
          <a:p>
            <a:r>
              <a:rPr lang="en-US" dirty="0">
                <a:latin typeface="Consolas" panose="020B0609020204030204" pitchFamily="49" charset="0"/>
              </a:rPr>
              <a:t>  inputs: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azureSubscriptionEndpoint</a:t>
            </a:r>
            <a:r>
              <a:rPr lang="en-US" dirty="0">
                <a:latin typeface="Consolas" panose="020B0609020204030204" pitchFamily="49" charset="0"/>
              </a:rPr>
              <a:t>: '</a:t>
            </a:r>
            <a:r>
              <a:rPr lang="en-US" dirty="0" err="1">
                <a:latin typeface="Consolas" panose="020B0609020204030204" pitchFamily="49" charset="0"/>
              </a:rPr>
              <a:t>HexaAzureSubscription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azureContainerRegistry</a:t>
            </a:r>
            <a:r>
              <a:rPr lang="en-US" dirty="0">
                <a:latin typeface="Consolas" panose="020B0609020204030204" pitchFamily="49" charset="0"/>
              </a:rPr>
              <a:t>: 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</a:t>
            </a:r>
          </a:p>
          <a:p>
            <a:r>
              <a:rPr lang="en-US" dirty="0">
                <a:latin typeface="Consolas" panose="020B0609020204030204" pitchFamily="49" charset="0"/>
              </a:rPr>
              <a:t>    command: login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- script: |</a:t>
            </a:r>
          </a:p>
          <a:p>
            <a:r>
              <a:rPr lang="en-US" dirty="0">
                <a:latin typeface="Consolas" panose="020B0609020204030204" pitchFamily="49" charset="0"/>
              </a:rPr>
              <a:t>    cd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echoserver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build -t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 .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push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6C75-0059-4BA9-9B9B-7577ED8F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881827"/>
            <a:ext cx="1387345" cy="13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5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Who does Infrastructure as code?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 name: Deploy an Azure Container Instance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hosts: localhost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gather_facts</a:t>
            </a:r>
            <a:r>
              <a:rPr lang="en-US" sz="1200" dirty="0">
                <a:latin typeface="Consolas" panose="020B0609020204030204" pitchFamily="49" charset="0"/>
              </a:rPr>
              <a:t>: no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tasks: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Resource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azure_rm_resourcegroup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location: "</a:t>
            </a:r>
            <a:r>
              <a:rPr lang="en-US" sz="1200" dirty="0" err="1">
                <a:latin typeface="Consolas" panose="020B0609020204030204" pitchFamily="49" charset="0"/>
              </a:rPr>
              <a:t>northeurope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"netConf2018"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state: present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the ACI Container Croup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azure_rm_containerinstance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resource_group</a:t>
            </a:r>
            <a:r>
              <a:rPr lang="en-US" sz="1200" dirty="0">
                <a:latin typeface="Consolas" panose="020B0609020204030204" pitchFamily="49" charset="0"/>
              </a:rPr>
              <a:t>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os_type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</a:rPr>
              <a:t>linux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ip_address</a:t>
            </a:r>
            <a:r>
              <a:rPr lang="en-US" sz="1200" dirty="0">
                <a:latin typeface="Consolas" panose="020B0609020204030204" pitchFamily="49" charset="0"/>
              </a:rPr>
              <a:t>: public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containers: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name: </a:t>
            </a:r>
            <a:r>
              <a:rPr lang="en-US" sz="1200" dirty="0" err="1">
                <a:latin typeface="Consolas" panose="020B0609020204030204" pitchFamily="49" charset="0"/>
              </a:rPr>
              <a:t>echoserver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image: docker.io/cmendibl3/echoserver:1.0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memory: 1.5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register: </a:t>
            </a:r>
            <a:r>
              <a:rPr lang="en-US" sz="1200" dirty="0" err="1">
                <a:latin typeface="Consolas" panose="020B0609020204030204" pitchFamily="49" charset="0"/>
              </a:rPr>
              <a:t>new_aci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- name: Show the ACI Public IP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debug: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msg: "{{ </a:t>
            </a:r>
            <a:r>
              <a:rPr lang="en-US" sz="1200" dirty="0" err="1">
                <a:latin typeface="Consolas" panose="020B0609020204030204" pitchFamily="49" charset="0"/>
              </a:rPr>
              <a:t>new_aci.ip_address</a:t>
            </a:r>
            <a:r>
              <a:rPr lang="en-US" sz="1200" dirty="0">
                <a:latin typeface="Consolas" panose="020B0609020204030204" pitchFamily="49" charset="0"/>
              </a:rPr>
              <a:t> }}"</a:t>
            </a:r>
          </a:p>
        </p:txBody>
      </p:sp>
      <p:pic>
        <p:nvPicPr>
          <p:cNvPr id="3074" name="Picture 2" descr="Image result for ansible logo">
            <a:extLst>
              <a:ext uri="{FF2B5EF4-FFF2-40B4-BE49-F238E27FC236}">
                <a16:creationId xmlns:a16="http://schemas.microsoft.com/office/drawing/2014/main" id="{C5FD0445-3213-47A7-8FC1-E2B267B7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8658"/>
            <a:ext cx="1235907" cy="15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8D5CC-2302-4F39-958C-9150BD95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2649528"/>
            <a:ext cx="1539813" cy="1539813"/>
          </a:xfrm>
          <a:prstGeom prst="rect">
            <a:avLst/>
          </a:prstGeom>
        </p:spPr>
      </p:pic>
      <p:pic>
        <p:nvPicPr>
          <p:cNvPr id="3078" name="Picture 6" descr="Image result for kubernetes logo">
            <a:extLst>
              <a:ext uri="{FF2B5EF4-FFF2-40B4-BE49-F238E27FC236}">
                <a16:creationId xmlns:a16="http://schemas.microsoft.com/office/drawing/2014/main" id="{87CF8D3F-FF38-4EED-A5D2-50DC97C2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07" y="4189341"/>
            <a:ext cx="1525514" cy="15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28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6213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And after all what is monitoring?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977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repo add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hlinkClick r:id="rId3"/>
              </a:rPr>
              <a:t>https://s3-eu-west-1.amazonaws.com/coreos-charts/stable/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 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--namespace monitoring --set </a:t>
            </a:r>
            <a:r>
              <a:rPr lang="en-US" sz="1200" dirty="0" err="1">
                <a:latin typeface="Consolas" panose="020B0609020204030204" pitchFamily="49" charset="0"/>
              </a:rPr>
              <a:t>rbacEnable</a:t>
            </a:r>
            <a:r>
              <a:rPr lang="en-US" sz="1200" dirty="0">
                <a:latin typeface="Consolas" panose="020B0609020204030204" pitchFamily="49" charset="0"/>
              </a:rPr>
              <a:t>=false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--name 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--set </a:t>
            </a:r>
            <a:r>
              <a:rPr lang="en-US" sz="1200" dirty="0" err="1">
                <a:latin typeface="Consolas" panose="020B0609020204030204" pitchFamily="49" charset="0"/>
              </a:rPr>
              <a:t>global.rbacEnable</a:t>
            </a:r>
            <a:r>
              <a:rPr lang="en-US" sz="1200" dirty="0">
                <a:latin typeface="Consolas" panose="020B0609020204030204" pitchFamily="49" charset="0"/>
              </a:rPr>
              <a:t>=false --namespace monitoring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--namespace monitoring port-forward $(</a:t>
            </a:r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get pod --namespace monitoring -l app=</a:t>
            </a:r>
            <a:r>
              <a:rPr lang="en-US" sz="1200" dirty="0" err="1">
                <a:latin typeface="Consolas" panose="020B0609020204030204" pitchFamily="49" charset="0"/>
              </a:rPr>
              <a:t>kube-prometheus-grafana</a:t>
            </a:r>
            <a:r>
              <a:rPr lang="en-US" sz="1200" dirty="0">
                <a:latin typeface="Consolas" panose="020B0609020204030204" pitchFamily="49" charset="0"/>
              </a:rPr>
              <a:t> -o template --template "{{(index .items 0).metadata.name}}") 3000:3000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3DA7F-09B5-4FA9-B3FC-DE21D8ADE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719842"/>
            <a:ext cx="8605520" cy="3243257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15CDFE4-9A29-48A4-90DD-4EB90B20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99" y="2719842"/>
            <a:ext cx="1551622" cy="15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rafana logo">
            <a:extLst>
              <a:ext uri="{FF2B5EF4-FFF2-40B4-BE49-F238E27FC236}">
                <a16:creationId xmlns:a16="http://schemas.microsoft.com/office/drawing/2014/main" id="{B2EAED1F-8A7F-49CA-BB2B-3E446D04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79" y="4413657"/>
            <a:ext cx="1549442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metheus logo">
            <a:extLst>
              <a:ext uri="{FF2B5EF4-FFF2-40B4-BE49-F238E27FC236}">
                <a16:creationId xmlns:a16="http://schemas.microsoft.com/office/drawing/2014/main" id="{0E2E22F8-0D02-4139-AAA1-EB957682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009" y="3581158"/>
            <a:ext cx="1563071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765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ink">
            <a:extLst>
              <a:ext uri="{FF2B5EF4-FFF2-40B4-BE49-F238E27FC236}">
                <a16:creationId xmlns:a16="http://schemas.microsoft.com/office/drawing/2014/main" id="{6F25A135-AACD-467D-8DD0-AAD206E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26" y="0"/>
            <a:ext cx="9254148" cy="61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202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Thank you!!!</a:t>
            </a:r>
            <a:br>
              <a:rPr lang="en-US" dirty="0"/>
            </a:br>
            <a:r>
              <a:rPr lang="en-US" sz="4000" dirty="0"/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8076877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8975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THE DEVELOPER ECOSYSTEM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4"/>
            <a:ext cx="9860611" cy="1580849"/>
          </a:xfrm>
        </p:spPr>
        <p:txBody>
          <a:bodyPr/>
          <a:lstStyle/>
          <a:p>
            <a:r>
              <a:rPr lang="en-US" dirty="0"/>
              <a:t>Carlos Mendible</a:t>
            </a:r>
          </a:p>
          <a:p>
            <a:r>
              <a:rPr lang="en-US" dirty="0"/>
              <a:t>Technical Manager @</a:t>
            </a:r>
            <a:r>
              <a:rPr lang="en-US" dirty="0" err="1"/>
              <a:t>everis</a:t>
            </a:r>
            <a:endParaRPr lang="en-US" dirty="0"/>
          </a:p>
          <a:p>
            <a:r>
              <a:rPr lang="en-US" dirty="0"/>
              <a:t>@cmendibl3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7E9B3-E033-4736-A54B-29E37EBC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30" y="383620"/>
            <a:ext cx="2298413" cy="939683"/>
          </a:xfrm>
          <a:prstGeom prst="rect">
            <a:avLst/>
          </a:prstGeom>
        </p:spPr>
      </p:pic>
      <p:pic>
        <p:nvPicPr>
          <p:cNvPr id="1026" name="Picture 2" descr="Image result for everis">
            <a:extLst>
              <a:ext uri="{FF2B5EF4-FFF2-40B4-BE49-F238E27FC236}">
                <a16:creationId xmlns:a16="http://schemas.microsoft.com/office/drawing/2014/main" id="{F8350E9F-4D1D-405F-854B-40664774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6" y="286723"/>
            <a:ext cx="23050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4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749DF6-E3C6-4542-83ED-A4CB5A6C8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pPr fontAlgn="base"/>
            <a:r>
              <a:rPr lang="en-US" dirty="0"/>
              <a:t>Which languages do employers look for worldwide?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E72D90-1B66-477F-8379-7FA6D395E3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737757" y="1690688"/>
          <a:ext cx="6716486" cy="418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019115-79AC-48A5-89EA-58E2D8D6B51C}"/>
              </a:ext>
            </a:extLst>
          </p:cNvPr>
          <p:cNvSpPr txBox="1"/>
          <p:nvPr/>
        </p:nvSpPr>
        <p:spPr>
          <a:xfrm>
            <a:off x="3888253" y="5856787"/>
            <a:ext cx="441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HackerRank</a:t>
            </a:r>
            <a:r>
              <a:rPr lang="en-US" dirty="0"/>
              <a:t> 2018 Developer Skills Report</a:t>
            </a:r>
          </a:p>
        </p:txBody>
      </p:sp>
    </p:spTree>
    <p:extLst>
      <p:ext uri="{BB962C8B-B14F-4D97-AF65-F5344CB8AC3E}">
        <p14:creationId xmlns:p14="http://schemas.microsoft.com/office/powerpoint/2010/main" val="39370532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F5B3-1309-4254-BDB1-315757DC78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Number of Pull Requests.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209B83-63E3-494A-A69D-CE3BE5B85D3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99360" y="1509395"/>
          <a:ext cx="7193280" cy="498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C8A207-0B2E-4D98-87EA-7D0FC7E53005}"/>
              </a:ext>
            </a:extLst>
          </p:cNvPr>
          <p:cNvSpPr txBox="1"/>
          <p:nvPr/>
        </p:nvSpPr>
        <p:spPr>
          <a:xfrm>
            <a:off x="2927531" y="582033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Octoverse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34035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1353-1F06-45D4-A9DD-8207548A36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Public Cloud Adoption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94B97D9-92BD-4934-948E-8FFD109A8F3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85160" y="1690688"/>
          <a:ext cx="5821680" cy="3729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12E565-433C-4C64-A722-A931E5B1CCF2}"/>
              </a:ext>
            </a:extLst>
          </p:cNvPr>
          <p:cNvSpPr txBox="1"/>
          <p:nvPr/>
        </p:nvSpPr>
        <p:spPr>
          <a:xfrm>
            <a:off x="3670661" y="5552314"/>
            <a:ext cx="469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ym typeface="Wingdings" panose="05000000000000000000" pitchFamily="2" charset="2"/>
              </a:rPr>
              <a:t>RightScale</a:t>
            </a:r>
            <a:r>
              <a:rPr lang="en-US" dirty="0">
                <a:sym typeface="Wingdings" panose="05000000000000000000" pitchFamily="2" charset="2"/>
              </a:rPr>
              <a:t> 2018 Scale of the Cloud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804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2BE3F2-2381-417B-80FB-5831667BA0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What does my network have to say?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1EF7-5027-42C1-B277-B2276C1A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2" y="1170179"/>
            <a:ext cx="4181495" cy="25573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A6218-72C0-4996-83AA-6C708F3D5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722" y="2488171"/>
            <a:ext cx="4585894" cy="2652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6878A-935E-484D-97E5-4EF6A56A2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010" y="3512663"/>
            <a:ext cx="4416387" cy="25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9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64725C-6128-420B-9AC3-2C623FDB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36" y="2623518"/>
            <a:ext cx="780290" cy="780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CAC04-F13C-4013-A52B-FB811F59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4763225"/>
            <a:ext cx="780290" cy="780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20BAE-7B3D-49DD-9A0D-419227375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2" y="4716521"/>
            <a:ext cx="780290" cy="7802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C4B28-5470-4EB7-AFCF-4BE0CC210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3" y="1193585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4EC78D1-03E1-43AE-9EF5-9777165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7" y="5943939"/>
            <a:ext cx="780290" cy="7802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A8BAF9-9AC2-481C-A975-B28C5B9B4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5" y="1233878"/>
            <a:ext cx="780290" cy="7802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A5A4B53-8EBC-49D7-9405-D0B54A8BD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43" y="4373080"/>
            <a:ext cx="780290" cy="78029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7782826-55E0-4CC6-9A3B-DCEBDD6087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9" y="-29168"/>
            <a:ext cx="780290" cy="7802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FBCF84-F047-4C91-AB6E-8AAD18E9C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67" y="3438776"/>
            <a:ext cx="780290" cy="7802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E4929BD-FDED-42CD-9F76-E51B062CF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41" y="30461"/>
            <a:ext cx="780290" cy="7802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A072129-BADC-47D7-9AE2-48FE1569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5990533"/>
            <a:ext cx="780290" cy="78029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D3B65095-BA39-4F40-BF4A-5C9D3F401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61" y="6142993"/>
            <a:ext cx="476250" cy="47625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5076CC9-9F1B-4FE7-AE95-812821C038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2" y="4877469"/>
            <a:ext cx="780290" cy="78029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F2F9C1C-77B9-47EE-93F9-1E08F33E79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4" y="9383"/>
            <a:ext cx="780290" cy="78029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AC8577-1CF2-4305-8FED-53508FB278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7" y="1331168"/>
            <a:ext cx="780290" cy="7802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9030C54-2154-4DF7-B38A-5FFA218EAB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74" y="2812575"/>
            <a:ext cx="780290" cy="78029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8F14BAC-3E98-4F9C-970D-C15A9A9306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0" y="2684569"/>
            <a:ext cx="780290" cy="78029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83C324-4B5A-4CB9-9B85-6DC08796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28" y="-45056"/>
            <a:ext cx="780290" cy="78029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11E0EA0-B23E-48BE-BA77-FD3385879B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27" y="5481413"/>
            <a:ext cx="780290" cy="78029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C826288-8BDE-4F76-B90C-35AC7C3263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4" y="1022655"/>
            <a:ext cx="780290" cy="78029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10BF230-AF04-41EE-9920-3D81C4BEB0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22" y="6010649"/>
            <a:ext cx="780290" cy="78029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31457BC-934F-41B2-BC73-4696D5CC4F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2144742"/>
            <a:ext cx="780290" cy="78029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3B42A6B-60A0-425B-9F4F-4CBECCF795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05" y="90085"/>
            <a:ext cx="780290" cy="78029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91DFB3EF-1B14-420E-8555-ED7709C6BB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" y="2003375"/>
            <a:ext cx="780290" cy="78029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8D357D56-360D-4F7E-BCC2-0BA5E9EFA0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7" y="3624396"/>
            <a:ext cx="780290" cy="78029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798F907-A5E2-4D15-95AC-5567DE8B75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4" y="1258379"/>
            <a:ext cx="780290" cy="78029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561A1C4-2471-4668-A659-317F48EBD6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64" y="6033808"/>
            <a:ext cx="780290" cy="78029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3F7175E-6D47-49B9-8080-CDDFE526E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1" y="2444176"/>
            <a:ext cx="780290" cy="78029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2B01BF58-7F05-4036-BB3D-42904BF7F3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05" y="3207552"/>
            <a:ext cx="780290" cy="78029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C713406E-37D2-46D6-840F-E27A64BED8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3730917"/>
            <a:ext cx="780290" cy="78029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E56A061-253E-4BB0-85B4-5198921DCE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48" y="886604"/>
            <a:ext cx="780290" cy="7802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C6D91FCF-BA77-41C2-9186-0DFD8C274B9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3" y="4845122"/>
            <a:ext cx="698393" cy="69839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FADDF0B-88C8-406B-8588-AA080EA8CF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4" y="4121062"/>
            <a:ext cx="780290" cy="78029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F5B2AC10-B0E7-4534-BBA7-034B3A6962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5179690"/>
            <a:ext cx="780290" cy="78029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FD52D522-AA4F-46AF-AF57-6784EB8D12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60" y="4839189"/>
            <a:ext cx="780290" cy="78029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A3B0E464-8084-40EB-A47B-20BF3E2757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55" y="86303"/>
            <a:ext cx="780290" cy="78029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1CDC72FE-25EA-45B0-9A04-E13F3E21BF7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0" y="4269069"/>
            <a:ext cx="780290" cy="78029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FAE4A4BE-37C3-47AA-AE32-068ED354A0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7" y="5561468"/>
            <a:ext cx="780290" cy="780290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9538BB7-EDCE-41D6-B188-AB18BE2A709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2" y="3878924"/>
            <a:ext cx="780290" cy="78029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4AC8AFF-0294-4E21-8A33-B46AB013B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1887505"/>
            <a:ext cx="780290" cy="7802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0D056A64-97FE-4138-BDD9-D981EF48007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0" y="4771855"/>
            <a:ext cx="780290" cy="780290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63AFFB0A-081E-4395-8363-36F2B1E63D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0" y="953431"/>
            <a:ext cx="780290" cy="780290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C1600140-3F01-42CF-8908-44794E1CAF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22" y="5459323"/>
            <a:ext cx="780290" cy="78029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A3A99E4-16F4-4B92-B6D8-FA5C112C0B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1" y="3456728"/>
            <a:ext cx="780290" cy="78029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4C8A6E84-3DE3-4205-8EEC-1769025EB7A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4" y="5838953"/>
            <a:ext cx="780290" cy="78029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79C322A5-9602-40A7-A1C4-9721624930B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11" y="127636"/>
            <a:ext cx="780290" cy="78029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FCE185F0-C39B-4808-8409-4A8385D6FB4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50" y="2699759"/>
            <a:ext cx="780290" cy="780290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329C1E91-747D-4B07-84D3-4709F348F30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92" y="-9271"/>
            <a:ext cx="780290" cy="780290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B3A30E4C-546F-4B01-AC0C-94392F7B33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47" y="3619309"/>
            <a:ext cx="780290" cy="78029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C01C5C7-A310-4797-ACB9-8FE326D8009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8" y="1153090"/>
            <a:ext cx="780290" cy="780290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672F6DF3-D75C-4B9A-BF03-CCDC2504C7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85" y="1829152"/>
            <a:ext cx="780290" cy="780290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E73754D8-64EA-4C66-B3DE-15917836FB9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68" y="1046716"/>
            <a:ext cx="780290" cy="78029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C235531-2A3F-4B5E-B80B-1B56D60CFA4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3" y="4201082"/>
            <a:ext cx="780290" cy="78029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6792E08F-6619-4578-BDC8-614AE1BBBA6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4" y="5807722"/>
            <a:ext cx="780290" cy="78029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509F0AE-811C-42A6-816F-E5C50F5D250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09" y="4901323"/>
            <a:ext cx="780290" cy="780290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C42A23F6-2519-4970-B4F0-1FAC75A32ED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3878924"/>
            <a:ext cx="780290" cy="780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BF0C4028-2A34-48D3-8757-3CB4D6C0557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60" y="5642222"/>
            <a:ext cx="780290" cy="780290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A3BF113-D2DC-4F2A-A815-BAC768DD08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96" y="2945550"/>
            <a:ext cx="780290" cy="780290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4949FBC-FB7A-4650-8D88-5E000FD8F28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9" y="226361"/>
            <a:ext cx="780290" cy="780290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4182F307-8E07-4FC3-99ED-EE5FBAAA6AE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8" y="86303"/>
            <a:ext cx="780290" cy="78029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71F1967-7502-49E8-9B53-58A71B4C84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0" y="570558"/>
            <a:ext cx="780290" cy="78029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2CD43CA3-4F0F-47D5-9634-2D63B45183E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3" y="2633734"/>
            <a:ext cx="780290" cy="7802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C18A50A-E213-4B13-8E5D-430AE8F5C99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32" y="466560"/>
            <a:ext cx="780290" cy="78029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C90E7B42-BFA7-4B40-BFCB-C32A2CE0659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68" y="4111035"/>
            <a:ext cx="780290" cy="780290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379C54DF-569D-4A42-9AFA-51127C046E6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" y="2845236"/>
            <a:ext cx="780290" cy="780290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7CEACE69-D8A0-49ED-B8FE-C75A73C673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" y="1887746"/>
            <a:ext cx="780290" cy="78029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CE2B7D17-5C83-4A30-BD68-166E0FECCECD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2845236"/>
            <a:ext cx="780290" cy="780290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5DDD5D44-60AE-4530-98B2-BE2CE7CEABD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9" y="112934"/>
            <a:ext cx="780290" cy="780290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33BAB935-8D31-45A8-AD65-62254886AE6B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" y="4875241"/>
            <a:ext cx="780290" cy="78029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3F93046F-F4C7-4D1B-AF8D-FD7A103FAF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268" y="1824721"/>
            <a:ext cx="780290" cy="78029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130A1C53-8CAC-4270-86BE-51A524FFEEF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178" y="18340"/>
            <a:ext cx="780290" cy="78029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4F767694-2553-442F-B95D-6B86BEAD4FB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46" y="656571"/>
            <a:ext cx="780290" cy="78029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D6CE4DE2-A3C1-4338-80B2-EE9AC141DE2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6010847"/>
            <a:ext cx="780290" cy="780290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631EAF7E-1567-4ECE-8599-2C84679D7A9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14" y="5039797"/>
            <a:ext cx="780290" cy="78029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950B734-9B29-4120-8631-D5F6C6FA4AE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3" y="5163451"/>
            <a:ext cx="780290" cy="780290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76A7A513-989F-4848-A472-7500BD201F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79" y="3515105"/>
            <a:ext cx="780290" cy="78029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AF86F84C-DA28-4460-9FE3-E6864D1B798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75" y="4485096"/>
            <a:ext cx="780290" cy="78029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1F15CE9E-08A3-4011-AF33-87FF21DF9D7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04" y="2180321"/>
            <a:ext cx="780290" cy="780290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04182B79-324A-40E3-B5E4-A07BC701F75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22" y="1193328"/>
            <a:ext cx="780290" cy="780290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45001E95-D83D-486C-AB4F-B65E0ABF4C4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3360690"/>
            <a:ext cx="780290" cy="78029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252B2711-3ACD-48F0-9EB3-A6BA8496A567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1331168"/>
            <a:ext cx="780290" cy="78029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13E65824-387D-431E-A830-5258793376B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59" y="4140980"/>
            <a:ext cx="780290" cy="78029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FFE8057-3189-4518-A2CD-48DEC413DA2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09" y="186973"/>
            <a:ext cx="780290" cy="78029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8D9044B1-6319-48DA-8A40-9150DC52498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93" y="752095"/>
            <a:ext cx="780290" cy="78029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C752B494-8159-4D4E-B012-25146687C94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57" y="5069178"/>
            <a:ext cx="780290" cy="78029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415089EB-CA55-45D9-916F-F73B985CC57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1" y="3261590"/>
            <a:ext cx="780290" cy="78029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84FDECF1-00D7-4DE0-BC5D-E15FBBFC5C5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03" y="1911388"/>
            <a:ext cx="780290" cy="78029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0C87D93-0888-440D-A0EF-9E1CE95C4C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75" y="2003375"/>
            <a:ext cx="780290" cy="780290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01713C5-7417-42F5-AAE0-371E90700F1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68" y="886604"/>
            <a:ext cx="780290" cy="78029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A458449-7F97-499C-8E1D-EF900EA287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78" y="4271085"/>
            <a:ext cx="780290" cy="780290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CAA11D2C-BD94-49F5-9974-174134CBAE0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1" y="1044431"/>
            <a:ext cx="780290" cy="780290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5DE40AFC-2A4B-4484-B35F-9561332D2F6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03" y="1939550"/>
            <a:ext cx="780290" cy="780290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C187F6E3-7012-4533-AEBD-976E9BD0B10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66" y="1830111"/>
            <a:ext cx="780290" cy="780290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8D2A19FA-811B-4489-8001-3F4406DFD61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57" y="2302862"/>
            <a:ext cx="780290" cy="780290"/>
          </a:xfrm>
          <a:prstGeom prst="rect">
            <a:avLst/>
          </a:prstGeom>
        </p:spPr>
      </p:pic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0C1199-B645-4843-B801-81CB5D54A5E3}"/>
              </a:ext>
            </a:extLst>
          </p:cNvPr>
          <p:cNvGrpSpPr/>
          <p:nvPr/>
        </p:nvGrpSpPr>
        <p:grpSpPr>
          <a:xfrm>
            <a:off x="4248905" y="2392001"/>
            <a:ext cx="3111729" cy="2368139"/>
            <a:chOff x="4248905" y="2392001"/>
            <a:chExt cx="3111729" cy="2368139"/>
          </a:xfrm>
        </p:grpSpPr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8519C09-BB0D-4D42-BA54-128C72D9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711" y="2392001"/>
              <a:ext cx="780290" cy="78029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B4F00A40-9BB4-40B0-8019-6D844361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690" y="3229315"/>
              <a:ext cx="780290" cy="78029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5D44E51-8D08-47CD-BE64-0F524CE3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48" y="3858421"/>
              <a:ext cx="780290" cy="78029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3701D7D7-9153-40EA-9F9C-99F0EFA2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768" y="3603719"/>
              <a:ext cx="780290" cy="780290"/>
            </a:xfrm>
            <a:prstGeom prst="rect">
              <a:avLst/>
            </a:prstGeom>
          </p:spPr>
        </p:pic>
        <p:pic>
          <p:nvPicPr>
            <p:cNvPr id="465" name="Picture 8" descr="Image result for .net core logo transparent">
              <a:extLst>
                <a:ext uri="{FF2B5EF4-FFF2-40B4-BE49-F238E27FC236}">
                  <a16:creationId xmlns:a16="http://schemas.microsoft.com/office/drawing/2014/main" id="{9F1FB706-6D58-4979-9BF0-E6245E523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905" y="2492414"/>
              <a:ext cx="3111729" cy="226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696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0901A-F3D4-41B7-96CC-029118924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6F9E-8722-4603-9E67-DC80950A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stackoverdrive.net/wp-content/uploads/2017/01/CloudNativeLandscape_latest.png">
            <a:extLst>
              <a:ext uri="{FF2B5EF4-FFF2-40B4-BE49-F238E27FC236}">
                <a16:creationId xmlns:a16="http://schemas.microsoft.com/office/drawing/2014/main" id="{D66FCC21-833F-42AA-80B9-DC916F41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671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2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3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5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6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1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8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4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5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6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Props1.xml><?xml version="1.0" encoding="utf-8"?>
<ds:datastoreItem xmlns:ds="http://schemas.openxmlformats.org/officeDocument/2006/customXml" ds:itemID="{E11191C6-7528-49FE-BD24-D20C38809A88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81D7228F-1DEC-4368-B6E6-77832F1275B2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9BED46BD-7519-41CD-A499-E08FD3237324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4DA06A32-CA40-46F9-9141-BB1C75485419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EBB6FB79-9A03-46DF-B313-07A54B28630E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A756C659-7363-4D15-B2F0-8894A58D50B9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4B6496A-049E-4D71-B4B5-89BE344BFD17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84BD43D2-A94B-4B91-952F-04CEE3DA781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3.xml><?xml version="1.0" encoding="utf-8"?>
<ds:datastoreItem xmlns:ds="http://schemas.openxmlformats.org/officeDocument/2006/customXml" ds:itemID="{F2663C4B-7C2D-420B-9806-BFFFF6A20CED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6508760-7474-42AE-B869-87285B276F7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A305663F-30D3-4828-B22A-85B5FAB59D08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1A849CBE-3233-4AE5-AC55-8CA78C33F30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8E85C2C-6D1B-4E4C-947F-6D68F89ED03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.xml><?xml version="1.0" encoding="utf-8"?>
<ds:datastoreItem xmlns:ds="http://schemas.openxmlformats.org/officeDocument/2006/customXml" ds:itemID="{C905A421-0B8F-4446-992A-F6877A3FAEF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3013</TotalTime>
  <Words>647</Words>
  <Application>Microsoft Office PowerPoint</Application>
  <PresentationFormat>Widescreen</PresentationFormat>
  <Paragraphs>159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Diseño personalizado</vt:lpstr>
      <vt:lpstr>PowerPoint Presentation</vt:lpstr>
      <vt:lpstr>PowerPoint Presentation</vt:lpstr>
      <vt:lpstr>THE STATE OF THE DEVELOPER ECOSYSTEM</vt:lpstr>
      <vt:lpstr>Which languages do employers look for worldwide?</vt:lpstr>
      <vt:lpstr>Number of Pull Requests.</vt:lpstr>
      <vt:lpstr>Public Cloud Adoption</vt:lpstr>
      <vt:lpstr>What does my network have to say?</vt:lpstr>
      <vt:lpstr>PowerPoint Presentation</vt:lpstr>
      <vt:lpstr>PowerPoint Presentation</vt:lpstr>
      <vt:lpstr>PowerPoint Presentation</vt:lpstr>
      <vt:lpstr>Cloud: The evolution of roles</vt:lpstr>
      <vt:lpstr>Our “new” role as Developers</vt:lpstr>
      <vt:lpstr>Let’s see what’s all this about</vt:lpstr>
      <vt:lpstr>We Code</vt:lpstr>
      <vt:lpstr>We Test… Right?</vt:lpstr>
      <vt:lpstr>Some of us build Containers</vt:lpstr>
      <vt:lpstr>We even Build and Test!</vt:lpstr>
      <vt:lpstr>Some of us include Containers in CI/CD</vt:lpstr>
      <vt:lpstr>Who does Infrastructure as code?</vt:lpstr>
      <vt:lpstr>And after all what is monitoring?</vt:lpstr>
      <vt:lpstr>PowerPoint Presentation</vt:lpstr>
      <vt:lpstr>Thank you!!! @cmendibl3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Carlos Mendible</cp:lastModifiedBy>
  <cp:revision>15</cp:revision>
  <dcterms:created xsi:type="dcterms:W3CDTF">2018-01-09T22:22:16Z</dcterms:created>
  <dcterms:modified xsi:type="dcterms:W3CDTF">2018-10-19T10:22:17Z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  <property fmtid="{D5CDD505-2E9C-101B-9397-08002B2CF9AE}" pid="12" name="Tfs.LastKnownPath">
    <vt:lpwstr>https://d.docs.live.net/ad8fb56159698224/DotnetConf/DotnetConf2018_PresentationTemplate.pptx</vt:lpwstr>
  </property>
</Properties>
</file>